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4"/>
  </p:sldMasterIdLst>
  <p:notesMasterIdLst>
    <p:notesMasterId r:id="rId9"/>
  </p:notesMasterIdLst>
  <p:handoutMasterIdLst>
    <p:handoutMasterId r:id="rId10"/>
  </p:handoutMasterIdLst>
  <p:sldIdLst>
    <p:sldId id="256" r:id="rId5"/>
    <p:sldId id="258" r:id="rId6"/>
    <p:sldId id="302" r:id="rId7"/>
    <p:sldId id="301" r:id="rId8"/>
  </p:sldIdLst>
  <p:sldSz cx="9144000" cy="5143500" type="screen16x9"/>
  <p:notesSz cx="6858000" cy="9144000"/>
  <p:embeddedFontLst>
    <p:embeddedFont>
      <p:font typeface="Barlow" panose="00000500000000000000" pitchFamily="2" charset="0"/>
      <p:regular r:id="rId11"/>
      <p:bold r:id="rId12"/>
      <p:italic r:id="rId13"/>
      <p:boldItalic r:id="rId14"/>
    </p:embeddedFont>
    <p:embeddedFont>
      <p:font typeface="Barlow Light" panose="00000400000000000000" pitchFamily="2"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Miriam Libre" panose="00000500000000000000" pitchFamily="2" charset="-79"/>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9510"/>
    <a:srgbClr val="D4680E"/>
    <a:srgbClr val="D5840D"/>
    <a:srgbClr val="F4BE38"/>
    <a:srgbClr val="F3A839"/>
    <a:srgbClr val="F3C239"/>
    <a:srgbClr val="F2A32E"/>
    <a:srgbClr val="7C8CFE"/>
    <a:srgbClr val="A5B0F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1B4DD-A443-475A-B154-22DE9A378019}" v="5226" dt="2022-04-22T03:25:13.746"/>
  </p1510:revLst>
</p1510:revInfo>
</file>

<file path=ppt/tableStyles.xml><?xml version="1.0" encoding="utf-8"?>
<a:tblStyleLst xmlns:a="http://schemas.openxmlformats.org/drawingml/2006/main" def="{D5908D26-7AD2-4BE2-8D46-7E80C61A5C3D}">
  <a:tblStyle styleId="{D5908D26-7AD2-4BE2-8D46-7E80C61A5C3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9EC53F3-C09D-45E3-81C7-79E32D511B3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2" autoAdjust="0"/>
    <p:restoredTop sz="94663" autoAdjust="0"/>
  </p:normalViewPr>
  <p:slideViewPr>
    <p:cSldViewPr snapToGrid="0">
      <p:cViewPr>
        <p:scale>
          <a:sx n="125" d="100"/>
          <a:sy n="125" d="100"/>
        </p:scale>
        <p:origin x="492" y="186"/>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80" d="100"/>
          <a:sy n="80" d="100"/>
        </p:scale>
        <p:origin x="400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11.fntdata"/><Relationship Id="rId7" Type="http://schemas.openxmlformats.org/officeDocument/2006/relationships/slide" Target="slides/slide3.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6.fntdata"/><Relationship Id="rId20" Type="http://schemas.openxmlformats.org/officeDocument/2006/relationships/font" Target="fonts/font10.fntdata"/><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1.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handoutMaster" Target="handoutMasters/handoutMaster1.xml"/><Relationship Id="rId19"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707933F-07BD-4117-A2BE-59BF2F60D4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C27DCB4B-FBDA-47B9-B85C-9D368C1BF6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FA4420E-61BD-48FD-AC24-420FE368D23A}" type="datetimeFigureOut">
              <a:rPr lang="en-CA" smtClean="0"/>
              <a:t>2022-04-20</a:t>
            </a:fld>
            <a:endParaRPr lang="en-CA"/>
          </a:p>
        </p:txBody>
      </p:sp>
      <p:sp>
        <p:nvSpPr>
          <p:cNvPr id="4" name="Footer Placeholder 3">
            <a:extLst>
              <a:ext uri="{FF2B5EF4-FFF2-40B4-BE49-F238E27FC236}">
                <a16:creationId xmlns:a16="http://schemas.microsoft.com/office/drawing/2014/main" id="{EA25726E-91C1-495D-8417-29126DF872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38806A24-3A18-4802-A141-A4DA279F1A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FF52F3-BD5F-4EDE-B140-72CA2CD552AB}" type="slidenum">
              <a:rPr lang="en-CA" smtClean="0"/>
              <a:t>‹#›</a:t>
            </a:fld>
            <a:endParaRPr lang="en-CA"/>
          </a:p>
        </p:txBody>
      </p:sp>
    </p:spTree>
    <p:extLst>
      <p:ext uri="{BB962C8B-B14F-4D97-AF65-F5344CB8AC3E}">
        <p14:creationId xmlns:p14="http://schemas.microsoft.com/office/powerpoint/2010/main" val="8953212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18084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3868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5" Type="http://schemas.openxmlformats.org/officeDocument/2006/relationships/image" Target="../media/image17.png"/><Relationship Id="rId4"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userDrawn="1">
  <p:cSld name="TITLE">
    <p:spTree>
      <p:nvGrpSpPr>
        <p:cNvPr id="1" name="Shape 9"/>
        <p:cNvGrpSpPr/>
        <p:nvPr/>
      </p:nvGrpSpPr>
      <p:grpSpPr>
        <a:xfrm>
          <a:off x="0" y="0"/>
          <a:ext cx="0" cy="0"/>
          <a:chOff x="0" y="0"/>
          <a:chExt cx="0" cy="0"/>
        </a:xfrm>
      </p:grpSpPr>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userDrawn="1"/>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userDrawn="1"/>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userDrawn="1"/>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userDrawn="1"/>
        </p:nvGrpSpPr>
        <p:grpSpPr>
          <a:xfrm rot="10800000">
            <a:off x="6869501" y="2412068"/>
            <a:ext cx="1768659" cy="2731445"/>
            <a:chOff x="6545263" y="855663"/>
            <a:chExt cx="1469963"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9"/>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2"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6"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additive="base">
                                        <p:cTn id="12" dur="500" fill="hold"/>
                                        <p:tgtEl>
                                          <p:spTgt spid="21"/>
                                        </p:tgtEl>
                                        <p:attrNameLst>
                                          <p:attrName>ppt_x</p:attrName>
                                        </p:attrNameLst>
                                      </p:cBhvr>
                                      <p:tavLst>
                                        <p:tav tm="0">
                                          <p:val>
                                            <p:strVal val="1+#ppt_w/2"/>
                                          </p:val>
                                        </p:tav>
                                        <p:tav tm="100000">
                                          <p:val>
                                            <p:strVal val="#ppt_x"/>
                                          </p:val>
                                        </p:tav>
                                      </p:tavLst>
                                    </p:anim>
                                    <p:anim calcmode="lin" valueType="num">
                                      <p:cBhvr additive="base">
                                        <p:cTn id="13" dur="500" fill="hold"/>
                                        <p:tgtEl>
                                          <p:spTgt spid="2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500" fill="hold"/>
                                        <p:tgtEl>
                                          <p:spTgt spid="33"/>
                                        </p:tgtEl>
                                        <p:attrNameLst>
                                          <p:attrName>ppt_x</p:attrName>
                                        </p:attrNameLst>
                                      </p:cBhvr>
                                      <p:tavLst>
                                        <p:tav tm="0">
                                          <p:val>
                                            <p:strVal val="0-#ppt_w/2"/>
                                          </p:val>
                                        </p:tav>
                                        <p:tav tm="100000">
                                          <p:val>
                                            <p:strVal val="#ppt_x"/>
                                          </p:val>
                                        </p:tav>
                                      </p:tavLst>
                                    </p:anim>
                                    <p:anim calcmode="lin" valueType="num">
                                      <p:cBhvr additive="base">
                                        <p:cTn id="18" dur="500" fill="hold"/>
                                        <p:tgtEl>
                                          <p:spTgt spid="3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ppt_x"/>
                                          </p:val>
                                        </p:tav>
                                        <p:tav tm="100000">
                                          <p:val>
                                            <p:strVal val="#ppt_x"/>
                                          </p:val>
                                        </p:tav>
                                      </p:tavLst>
                                    </p:anim>
                                    <p:anim calcmode="lin" valueType="num">
                                      <p:cBhvr additive="base">
                                        <p:cTn id="23"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reserve="1" userDrawn="1">
  <p:cSld name="1_Title only">
    <p:spTree>
      <p:nvGrpSpPr>
        <p:cNvPr id="1" name="Shape 183"/>
        <p:cNvGrpSpPr/>
        <p:nvPr/>
      </p:nvGrpSpPr>
      <p:grpSpPr>
        <a:xfrm>
          <a:off x="0" y="0"/>
          <a:ext cx="0" cy="0"/>
          <a:chOff x="0" y="0"/>
          <a:chExt cx="0" cy="0"/>
        </a:xfrm>
      </p:grpSpPr>
      <p:sp>
        <p:nvSpPr>
          <p:cNvPr id="185" name="Google Shape;185;p8"/>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 name="Group 1">
            <a:extLst>
              <a:ext uri="{FF2B5EF4-FFF2-40B4-BE49-F238E27FC236}">
                <a16:creationId xmlns:a16="http://schemas.microsoft.com/office/drawing/2014/main" id="{0F85B4A5-ED77-4B5E-B9AC-498DF8B0F65C}"/>
              </a:ext>
            </a:extLst>
          </p:cNvPr>
          <p:cNvGrpSpPr/>
          <p:nvPr userDrawn="1"/>
        </p:nvGrpSpPr>
        <p:grpSpPr>
          <a:xfrm>
            <a:off x="6297568" y="727754"/>
            <a:ext cx="2647996" cy="1607090"/>
            <a:chOff x="6297568" y="727754"/>
            <a:chExt cx="2647996" cy="1607090"/>
          </a:xfrm>
        </p:grpSpPr>
        <p:pic>
          <p:nvPicPr>
            <p:cNvPr id="92" name="Picture 91">
              <a:extLst>
                <a:ext uri="{FF2B5EF4-FFF2-40B4-BE49-F238E27FC236}">
                  <a16:creationId xmlns:a16="http://schemas.microsoft.com/office/drawing/2014/main" id="{908274A7-6402-4A42-A4F1-E27BC64023D5}"/>
                </a:ext>
              </a:extLst>
            </p:cNvPr>
            <p:cNvPicPr>
              <a:picLocks noChangeAspect="1"/>
            </p:cNvPicPr>
            <p:nvPr userDrawn="1"/>
          </p:nvPicPr>
          <p:blipFill>
            <a:blip r:embed="rId2"/>
            <a:stretch>
              <a:fillRect/>
            </a:stretch>
          </p:blipFill>
          <p:spPr>
            <a:xfrm>
              <a:off x="6297568" y="1252452"/>
              <a:ext cx="2647996" cy="1082392"/>
            </a:xfrm>
            <a:prstGeom prst="rect">
              <a:avLst/>
            </a:prstGeom>
          </p:spPr>
        </p:pic>
        <p:grpSp>
          <p:nvGrpSpPr>
            <p:cNvPr id="93" name="Group 92">
              <a:extLst>
                <a:ext uri="{FF2B5EF4-FFF2-40B4-BE49-F238E27FC236}">
                  <a16:creationId xmlns:a16="http://schemas.microsoft.com/office/drawing/2014/main" id="{4606AC9C-FEF0-4DB5-9F4F-540165F20E72}"/>
                </a:ext>
              </a:extLst>
            </p:cNvPr>
            <p:cNvGrpSpPr/>
            <p:nvPr userDrawn="1"/>
          </p:nvGrpSpPr>
          <p:grpSpPr>
            <a:xfrm>
              <a:off x="6902393" y="727754"/>
              <a:ext cx="1438346" cy="452084"/>
              <a:chOff x="6262916" y="435428"/>
              <a:chExt cx="2685273" cy="844004"/>
            </a:xfrm>
          </p:grpSpPr>
          <p:pic>
            <p:nvPicPr>
              <p:cNvPr id="94" name="Picture 93">
                <a:extLst>
                  <a:ext uri="{FF2B5EF4-FFF2-40B4-BE49-F238E27FC236}">
                    <a16:creationId xmlns:a16="http://schemas.microsoft.com/office/drawing/2014/main" id="{C877408A-3520-404C-8E78-A0E2337922D0}"/>
                  </a:ext>
                </a:extLst>
              </p:cNvPr>
              <p:cNvPicPr>
                <a:picLocks noChangeAspect="1"/>
              </p:cNvPicPr>
              <p:nvPr/>
            </p:nvPicPr>
            <p:blipFill rotWithShape="1">
              <a:blip r:embed="rId3"/>
              <a:srcRect l="35101"/>
              <a:stretch/>
            </p:blipFill>
            <p:spPr>
              <a:xfrm>
                <a:off x="7213596" y="453014"/>
                <a:ext cx="1734593" cy="826418"/>
              </a:xfrm>
              <a:prstGeom prst="rect">
                <a:avLst/>
              </a:prstGeom>
            </p:spPr>
          </p:pic>
          <p:pic>
            <p:nvPicPr>
              <p:cNvPr id="95" name="Picture 94">
                <a:extLst>
                  <a:ext uri="{FF2B5EF4-FFF2-40B4-BE49-F238E27FC236}">
                    <a16:creationId xmlns:a16="http://schemas.microsoft.com/office/drawing/2014/main" id="{79B00D9C-541F-4B25-ADE2-9C7B089758E1}"/>
                  </a:ext>
                </a:extLst>
              </p:cNvPr>
              <p:cNvPicPr>
                <a:picLocks noChangeAspect="1"/>
              </p:cNvPicPr>
              <p:nvPr/>
            </p:nvPicPr>
            <p:blipFill>
              <a:blip r:embed="rId4"/>
              <a:stretch>
                <a:fillRect/>
              </a:stretch>
            </p:blipFill>
            <p:spPr>
              <a:xfrm>
                <a:off x="6262916" y="435428"/>
                <a:ext cx="841831" cy="841831"/>
              </a:xfrm>
              <a:prstGeom prst="rect">
                <a:avLst/>
              </a:prstGeom>
            </p:spPr>
          </p:pic>
        </p:grpSp>
      </p:grpSp>
      <p:grpSp>
        <p:nvGrpSpPr>
          <p:cNvPr id="96" name="Group 95">
            <a:extLst>
              <a:ext uri="{FF2B5EF4-FFF2-40B4-BE49-F238E27FC236}">
                <a16:creationId xmlns:a16="http://schemas.microsoft.com/office/drawing/2014/main" id="{2C6957BE-D0C5-4A55-B67A-5E7CCC9C6AE2}"/>
              </a:ext>
            </a:extLst>
          </p:cNvPr>
          <p:cNvGrpSpPr/>
          <p:nvPr userDrawn="1"/>
        </p:nvGrpSpPr>
        <p:grpSpPr>
          <a:xfrm>
            <a:off x="6354192" y="2500677"/>
            <a:ext cx="2789808" cy="1911556"/>
            <a:chOff x="6346935" y="2493418"/>
            <a:chExt cx="2789808" cy="1911556"/>
          </a:xfrm>
        </p:grpSpPr>
        <p:sp>
          <p:nvSpPr>
            <p:cNvPr id="97" name="Thought Bubble: Cloud 96">
              <a:extLst>
                <a:ext uri="{FF2B5EF4-FFF2-40B4-BE49-F238E27FC236}">
                  <a16:creationId xmlns:a16="http://schemas.microsoft.com/office/drawing/2014/main" id="{832F2BB5-5640-4597-AC65-1E88DD7472CA}"/>
                </a:ext>
              </a:extLst>
            </p:cNvPr>
            <p:cNvSpPr/>
            <p:nvPr/>
          </p:nvSpPr>
          <p:spPr>
            <a:xfrm rot="20169737">
              <a:off x="6974473" y="2493418"/>
              <a:ext cx="545550" cy="530317"/>
            </a:xfrm>
            <a:prstGeom prst="cloudCallout">
              <a:avLst/>
            </a:prstGeom>
            <a:solidFill>
              <a:schemeClr val="bg1">
                <a:lumMod val="95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8" name="Thought Bubble: Cloud 97">
              <a:extLst>
                <a:ext uri="{FF2B5EF4-FFF2-40B4-BE49-F238E27FC236}">
                  <a16:creationId xmlns:a16="http://schemas.microsoft.com/office/drawing/2014/main" id="{83129B9F-6530-4332-9916-3B1CE53E3A19}"/>
                </a:ext>
              </a:extLst>
            </p:cNvPr>
            <p:cNvSpPr/>
            <p:nvPr/>
          </p:nvSpPr>
          <p:spPr>
            <a:xfrm rot="2827005">
              <a:off x="7557497" y="2849885"/>
              <a:ext cx="544901" cy="547460"/>
            </a:xfrm>
            <a:prstGeom prst="cloudCallout">
              <a:avLst/>
            </a:prstGeom>
            <a:solidFill>
              <a:schemeClr val="bg1">
                <a:lumMod val="95000"/>
              </a:schemeClr>
            </a:solidFill>
            <a:ln w="95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9" name="Thought Bubble: Cloud 98">
              <a:extLst>
                <a:ext uri="{FF2B5EF4-FFF2-40B4-BE49-F238E27FC236}">
                  <a16:creationId xmlns:a16="http://schemas.microsoft.com/office/drawing/2014/main" id="{6F544A2B-7B45-45F6-A479-DEB823CC3E44}"/>
                </a:ext>
              </a:extLst>
            </p:cNvPr>
            <p:cNvSpPr/>
            <p:nvPr/>
          </p:nvSpPr>
          <p:spPr>
            <a:xfrm rot="16785017">
              <a:off x="6435727" y="2798861"/>
              <a:ext cx="476223" cy="584676"/>
            </a:xfrm>
            <a:prstGeom prst="cloudCallout">
              <a:avLst/>
            </a:prstGeom>
            <a:solidFill>
              <a:schemeClr val="bg1">
                <a:lumMod val="95000"/>
              </a:schemeClr>
            </a:solidFill>
            <a:ln w="95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0" name="Google Shape;1007;p49">
              <a:extLst>
                <a:ext uri="{FF2B5EF4-FFF2-40B4-BE49-F238E27FC236}">
                  <a16:creationId xmlns:a16="http://schemas.microsoft.com/office/drawing/2014/main" id="{77F8A61C-AB5C-40A5-9F92-D39D24591274}"/>
                </a:ext>
              </a:extLst>
            </p:cNvPr>
            <p:cNvGrpSpPr/>
            <p:nvPr/>
          </p:nvGrpSpPr>
          <p:grpSpPr>
            <a:xfrm>
              <a:off x="7688939" y="2994813"/>
              <a:ext cx="278734" cy="287986"/>
              <a:chOff x="5290150" y="1636700"/>
              <a:chExt cx="425025" cy="429875"/>
            </a:xfrm>
          </p:grpSpPr>
          <p:sp>
            <p:nvSpPr>
              <p:cNvPr id="114" name="Google Shape;1008;p49">
                <a:extLst>
                  <a:ext uri="{FF2B5EF4-FFF2-40B4-BE49-F238E27FC236}">
                    <a16:creationId xmlns:a16="http://schemas.microsoft.com/office/drawing/2014/main" id="{A9EEA044-EB56-4A0B-895C-187361C6336A}"/>
                  </a:ext>
                </a:extLst>
              </p:cNvPr>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09;p49">
                <a:extLst>
                  <a:ext uri="{FF2B5EF4-FFF2-40B4-BE49-F238E27FC236}">
                    <a16:creationId xmlns:a16="http://schemas.microsoft.com/office/drawing/2014/main" id="{28EF66BF-ABEB-4AEF-A51E-BECE0B84AD46}"/>
                  </a:ext>
                </a:extLst>
              </p:cNvPr>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76;p49">
              <a:extLst>
                <a:ext uri="{FF2B5EF4-FFF2-40B4-BE49-F238E27FC236}">
                  <a16:creationId xmlns:a16="http://schemas.microsoft.com/office/drawing/2014/main" id="{D0C8E768-2127-40A0-9361-E522D2FA0E8C}"/>
                </a:ext>
              </a:extLst>
            </p:cNvPr>
            <p:cNvGrpSpPr/>
            <p:nvPr/>
          </p:nvGrpSpPr>
          <p:grpSpPr>
            <a:xfrm>
              <a:off x="6501834" y="2946567"/>
              <a:ext cx="371739" cy="276393"/>
              <a:chOff x="5247525" y="3007275"/>
              <a:chExt cx="517575" cy="384825"/>
            </a:xfrm>
          </p:grpSpPr>
          <p:sp>
            <p:nvSpPr>
              <p:cNvPr id="112" name="Google Shape;1077;p49">
                <a:extLst>
                  <a:ext uri="{FF2B5EF4-FFF2-40B4-BE49-F238E27FC236}">
                    <a16:creationId xmlns:a16="http://schemas.microsoft.com/office/drawing/2014/main" id="{4091AE86-7907-4881-845E-0FA8601D742B}"/>
                  </a:ext>
                </a:extLst>
              </p:cNvPr>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78;p49">
                <a:extLst>
                  <a:ext uri="{FF2B5EF4-FFF2-40B4-BE49-F238E27FC236}">
                    <a16:creationId xmlns:a16="http://schemas.microsoft.com/office/drawing/2014/main" id="{6D7DEB1E-3778-453F-B210-0D38B2272275}"/>
                  </a:ext>
                </a:extLst>
              </p:cNvPr>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280;p49">
              <a:extLst>
                <a:ext uri="{FF2B5EF4-FFF2-40B4-BE49-F238E27FC236}">
                  <a16:creationId xmlns:a16="http://schemas.microsoft.com/office/drawing/2014/main" id="{419EBED4-BB50-4E4D-A135-7B79BA2E30DE}"/>
                </a:ext>
              </a:extLst>
            </p:cNvPr>
            <p:cNvGrpSpPr/>
            <p:nvPr/>
          </p:nvGrpSpPr>
          <p:grpSpPr>
            <a:xfrm>
              <a:off x="7142067" y="2605616"/>
              <a:ext cx="212285" cy="336563"/>
              <a:chOff x="6718575" y="2318625"/>
              <a:chExt cx="256950" cy="407375"/>
            </a:xfrm>
          </p:grpSpPr>
          <p:sp>
            <p:nvSpPr>
              <p:cNvPr id="104" name="Google Shape;1281;p49">
                <a:extLst>
                  <a:ext uri="{FF2B5EF4-FFF2-40B4-BE49-F238E27FC236}">
                    <a16:creationId xmlns:a16="http://schemas.microsoft.com/office/drawing/2014/main" id="{0986A598-9127-4BD9-B62A-AFF8AAA0EE4B}"/>
                  </a:ext>
                </a:extLst>
              </p:cNvPr>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282;p49">
                <a:extLst>
                  <a:ext uri="{FF2B5EF4-FFF2-40B4-BE49-F238E27FC236}">
                    <a16:creationId xmlns:a16="http://schemas.microsoft.com/office/drawing/2014/main" id="{C61A0E71-D416-4E2D-8347-BF8F97CFFB60}"/>
                  </a:ext>
                </a:extLst>
              </p:cNvPr>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283;p49">
                <a:extLst>
                  <a:ext uri="{FF2B5EF4-FFF2-40B4-BE49-F238E27FC236}">
                    <a16:creationId xmlns:a16="http://schemas.microsoft.com/office/drawing/2014/main" id="{E6B881BA-30E0-4266-91DA-82087F0CBF9B}"/>
                  </a:ext>
                </a:extLst>
              </p:cNvPr>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284;p49">
                <a:extLst>
                  <a:ext uri="{FF2B5EF4-FFF2-40B4-BE49-F238E27FC236}">
                    <a16:creationId xmlns:a16="http://schemas.microsoft.com/office/drawing/2014/main" id="{7DDB745C-E4BC-47C0-BC0E-29D0BC3A857E}"/>
                  </a:ext>
                </a:extLst>
              </p:cNvPr>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285;p49">
                <a:extLst>
                  <a:ext uri="{FF2B5EF4-FFF2-40B4-BE49-F238E27FC236}">
                    <a16:creationId xmlns:a16="http://schemas.microsoft.com/office/drawing/2014/main" id="{494A2F46-3056-4432-BC64-68A707AC4DE1}"/>
                  </a:ext>
                </a:extLst>
              </p:cNvPr>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286;p49">
                <a:extLst>
                  <a:ext uri="{FF2B5EF4-FFF2-40B4-BE49-F238E27FC236}">
                    <a16:creationId xmlns:a16="http://schemas.microsoft.com/office/drawing/2014/main" id="{E2BA5B77-4B01-4247-8828-571E527CCBCC}"/>
                  </a:ext>
                </a:extLst>
              </p:cNvPr>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287;p49">
                <a:extLst>
                  <a:ext uri="{FF2B5EF4-FFF2-40B4-BE49-F238E27FC236}">
                    <a16:creationId xmlns:a16="http://schemas.microsoft.com/office/drawing/2014/main" id="{7E73A940-6040-419E-80F8-D0BB5D695E4E}"/>
                  </a:ext>
                </a:extLst>
              </p:cNvPr>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288;p49">
                <a:extLst>
                  <a:ext uri="{FF2B5EF4-FFF2-40B4-BE49-F238E27FC236}">
                    <a16:creationId xmlns:a16="http://schemas.microsoft.com/office/drawing/2014/main" id="{EB2A8EF1-49BD-4A13-A576-499CCBA3D4CD}"/>
                  </a:ext>
                </a:extLst>
              </p:cNvPr>
              <p:cNvSpPr/>
              <p:nvPr/>
            </p:nvSpPr>
            <p:spPr>
              <a:xfrm>
                <a:off x="6795900" y="2628550"/>
                <a:ext cx="102300" cy="25"/>
              </a:xfrm>
              <a:custGeom>
                <a:avLst/>
                <a:gdLst/>
                <a:ahLst/>
                <a:cxnLst/>
                <a:rect l="l" t="t" r="r" b="b"/>
                <a:pathLst>
                  <a:path w="4092" h="1" fill="none" extrusionOk="0">
                    <a:moveTo>
                      <a:pt x="0" y="1"/>
                    </a:moveTo>
                    <a:lnTo>
                      <a:pt x="4092" y="1"/>
                    </a:lnTo>
                  </a:path>
                </a:pathLst>
              </a:custGeom>
              <a:noFill/>
              <a:ln w="12700"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 name="Picture 102">
              <a:extLst>
                <a:ext uri="{FF2B5EF4-FFF2-40B4-BE49-F238E27FC236}">
                  <a16:creationId xmlns:a16="http://schemas.microsoft.com/office/drawing/2014/main" id="{B9674C38-CD60-41DA-AF8E-37FAA9B1A145}"/>
                </a:ext>
              </a:extLst>
            </p:cNvPr>
            <p:cNvPicPr>
              <a:picLocks noChangeAspect="1"/>
            </p:cNvPicPr>
            <p:nvPr/>
          </p:nvPicPr>
          <p:blipFill>
            <a:blip r:embed="rId5"/>
            <a:stretch>
              <a:fillRect/>
            </a:stretch>
          </p:blipFill>
          <p:spPr>
            <a:xfrm>
              <a:off x="6346935" y="3337001"/>
              <a:ext cx="2789808" cy="1067973"/>
            </a:xfrm>
            <a:prstGeom prst="rect">
              <a:avLst/>
            </a:prstGeom>
          </p:spPr>
        </p:pic>
      </p:grpSp>
      <p:sp>
        <p:nvSpPr>
          <p:cNvPr id="120" name="Google Shape;261;p16">
            <a:extLst>
              <a:ext uri="{FF2B5EF4-FFF2-40B4-BE49-F238E27FC236}">
                <a16:creationId xmlns:a16="http://schemas.microsoft.com/office/drawing/2014/main" id="{9569B857-4D51-417C-82CA-48150DC3E388}"/>
              </a:ext>
            </a:extLst>
          </p:cNvPr>
          <p:cNvSpPr txBox="1">
            <a:spLocks noGrp="1"/>
          </p:cNvSpPr>
          <p:nvPr>
            <p:ph type="title"/>
          </p:nvPr>
        </p:nvSpPr>
        <p:spPr>
          <a:xfrm>
            <a:off x="457200" y="351663"/>
            <a:ext cx="5138700" cy="531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CA" sz="4000" dirty="0"/>
          </a:p>
        </p:txBody>
      </p:sp>
      <p:sp>
        <p:nvSpPr>
          <p:cNvPr id="121" name="Google Shape;261;p16">
            <a:extLst>
              <a:ext uri="{FF2B5EF4-FFF2-40B4-BE49-F238E27FC236}">
                <a16:creationId xmlns:a16="http://schemas.microsoft.com/office/drawing/2014/main" id="{1B5BA0F2-9A2A-4ECB-B66D-19BE64A3CD3C}"/>
              </a:ext>
            </a:extLst>
          </p:cNvPr>
          <p:cNvSpPr txBox="1">
            <a:spLocks/>
          </p:cNvSpPr>
          <p:nvPr userDrawn="1"/>
        </p:nvSpPr>
        <p:spPr>
          <a:xfrm>
            <a:off x="457200" y="607161"/>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sp>
        <p:nvSpPr>
          <p:cNvPr id="125" name="Google Shape;262;p16">
            <a:extLst>
              <a:ext uri="{FF2B5EF4-FFF2-40B4-BE49-F238E27FC236}">
                <a16:creationId xmlns:a16="http://schemas.microsoft.com/office/drawing/2014/main" id="{07ACF2D8-6D9E-4AF3-8B17-7E547A5A398A}"/>
              </a:ext>
            </a:extLst>
          </p:cNvPr>
          <p:cNvSpPr txBox="1">
            <a:spLocks/>
          </p:cNvSpPr>
          <p:nvPr userDrawn="1"/>
        </p:nvSpPr>
        <p:spPr>
          <a:xfrm>
            <a:off x="3011713" y="1117600"/>
            <a:ext cx="2685143" cy="38774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1pPr>
            <a:lvl2pPr marL="914400" marR="0" lvl="1"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2pPr>
            <a:lvl3pPr marL="1371600" marR="0" lvl="2"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3pPr>
            <a:lvl4pPr marL="1828800" marR="0" lvl="3"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4pPr>
            <a:lvl5pPr marL="2286000" marR="0" lvl="4"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5pPr>
            <a:lvl6pPr marL="2743200" marR="0" lvl="5"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6pPr>
            <a:lvl7pPr marL="3200400" marR="0" lvl="6"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7pPr>
            <a:lvl8pPr marL="3657600" marR="0" lvl="7"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8pPr>
            <a:lvl9pPr marL="4114800" marR="0" lvl="8"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9pPr>
          </a:lstStyle>
          <a:p>
            <a:pPr fontAlgn="base"/>
            <a:endParaRPr lang="en-CA" sz="1260" b="0" i="0" u="sng" strike="noStrike" dirty="0">
              <a:solidFill>
                <a:srgbClr val="7C8CFE"/>
              </a:solidFill>
              <a:effectLst/>
              <a:latin typeface="Barlow Light" panose="00000400000000000000" pitchFamily="2" charset="0"/>
            </a:endParaRPr>
          </a:p>
        </p:txBody>
      </p:sp>
    </p:spTree>
    <p:extLst>
      <p:ext uri="{BB962C8B-B14F-4D97-AF65-F5344CB8AC3E}">
        <p14:creationId xmlns:p14="http://schemas.microsoft.com/office/powerpoint/2010/main" val="3974191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1+#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reserve="1" userDrawn="1">
  <p:cSld name="1_Title only">
    <p:spTree>
      <p:nvGrpSpPr>
        <p:cNvPr id="1" name="Shape 183"/>
        <p:cNvGrpSpPr/>
        <p:nvPr/>
      </p:nvGrpSpPr>
      <p:grpSpPr>
        <a:xfrm>
          <a:off x="0" y="0"/>
          <a:ext cx="0" cy="0"/>
          <a:chOff x="0" y="0"/>
          <a:chExt cx="0" cy="0"/>
        </a:xfrm>
      </p:grpSpPr>
      <p:sp>
        <p:nvSpPr>
          <p:cNvPr id="185" name="Google Shape;185;p8"/>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61;p16">
            <a:extLst>
              <a:ext uri="{FF2B5EF4-FFF2-40B4-BE49-F238E27FC236}">
                <a16:creationId xmlns:a16="http://schemas.microsoft.com/office/drawing/2014/main" id="{F662D4CB-BFAA-4144-860A-887052EA4620}"/>
              </a:ext>
            </a:extLst>
          </p:cNvPr>
          <p:cNvSpPr txBox="1">
            <a:spLocks noGrp="1"/>
          </p:cNvSpPr>
          <p:nvPr>
            <p:ph type="title"/>
          </p:nvPr>
        </p:nvSpPr>
        <p:spPr>
          <a:xfrm>
            <a:off x="457200" y="351663"/>
            <a:ext cx="5138700" cy="531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CA" sz="4000" dirty="0"/>
          </a:p>
        </p:txBody>
      </p:sp>
      <p:sp>
        <p:nvSpPr>
          <p:cNvPr id="118" name="Google Shape;261;p16">
            <a:extLst>
              <a:ext uri="{FF2B5EF4-FFF2-40B4-BE49-F238E27FC236}">
                <a16:creationId xmlns:a16="http://schemas.microsoft.com/office/drawing/2014/main" id="{2DDDC734-F3D8-4BF8-AF1B-A580CF422B63}"/>
              </a:ext>
            </a:extLst>
          </p:cNvPr>
          <p:cNvSpPr txBox="1">
            <a:spLocks/>
          </p:cNvSpPr>
          <p:nvPr userDrawn="1"/>
        </p:nvSpPr>
        <p:spPr>
          <a:xfrm>
            <a:off x="457200" y="607161"/>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sp>
        <p:nvSpPr>
          <p:cNvPr id="119" name="Google Shape;262;p16">
            <a:extLst>
              <a:ext uri="{FF2B5EF4-FFF2-40B4-BE49-F238E27FC236}">
                <a16:creationId xmlns:a16="http://schemas.microsoft.com/office/drawing/2014/main" id="{C7C9C2AE-0B72-4D00-B933-19F8BC2F8290}"/>
              </a:ext>
            </a:extLst>
          </p:cNvPr>
          <p:cNvSpPr txBox="1">
            <a:spLocks noGrp="1"/>
          </p:cNvSpPr>
          <p:nvPr>
            <p:ph type="body" idx="4294967295"/>
          </p:nvPr>
        </p:nvSpPr>
        <p:spPr>
          <a:xfrm>
            <a:off x="457200" y="1415143"/>
            <a:ext cx="5138700" cy="3427518"/>
          </a:xfrm>
          <a:prstGeom prst="rect">
            <a:avLst/>
          </a:prstGeom>
        </p:spPr>
        <p:txBody>
          <a:bodyPr spcFirstLastPara="1" wrap="square" lIns="91425" tIns="91425" rIns="91425" bIns="91425" anchor="t" anchorCtr="0">
            <a:noAutofit/>
          </a:bodyPr>
          <a:lstStyle/>
          <a:p>
            <a:pPr algn="l" rtl="0" fontAlgn="base"/>
            <a:endParaRPr lang="en-US" sz="1600" i="0" dirty="0">
              <a:effectLst/>
              <a:latin typeface="Barlow Light" panose="00000400000000000000" pitchFamily="2" charset="0"/>
            </a:endParaRPr>
          </a:p>
        </p:txBody>
      </p:sp>
      <p:grpSp>
        <p:nvGrpSpPr>
          <p:cNvPr id="3" name="Group 2">
            <a:extLst>
              <a:ext uri="{FF2B5EF4-FFF2-40B4-BE49-F238E27FC236}">
                <a16:creationId xmlns:a16="http://schemas.microsoft.com/office/drawing/2014/main" id="{FEB53D90-03D5-4A56-A99D-C5A9F8143664}"/>
              </a:ext>
            </a:extLst>
          </p:cNvPr>
          <p:cNvGrpSpPr/>
          <p:nvPr userDrawn="1"/>
        </p:nvGrpSpPr>
        <p:grpSpPr>
          <a:xfrm>
            <a:off x="6294696" y="591189"/>
            <a:ext cx="2648646" cy="1789155"/>
            <a:chOff x="6294696" y="591189"/>
            <a:chExt cx="2648646" cy="1789155"/>
          </a:xfrm>
        </p:grpSpPr>
        <p:pic>
          <p:nvPicPr>
            <p:cNvPr id="32" name="Picture 31">
              <a:extLst>
                <a:ext uri="{FF2B5EF4-FFF2-40B4-BE49-F238E27FC236}">
                  <a16:creationId xmlns:a16="http://schemas.microsoft.com/office/drawing/2014/main" id="{244D67A1-8F69-4FCE-965E-215DDFB8D273}"/>
                </a:ext>
              </a:extLst>
            </p:cNvPr>
            <p:cNvPicPr>
              <a:picLocks noChangeAspect="1"/>
            </p:cNvPicPr>
            <p:nvPr userDrawn="1"/>
          </p:nvPicPr>
          <p:blipFill>
            <a:blip r:embed="rId2"/>
            <a:stretch>
              <a:fillRect/>
            </a:stretch>
          </p:blipFill>
          <p:spPr>
            <a:xfrm>
              <a:off x="6354778" y="591189"/>
              <a:ext cx="892575" cy="726333"/>
            </a:xfrm>
            <a:prstGeom prst="rect">
              <a:avLst/>
            </a:prstGeom>
          </p:spPr>
        </p:pic>
        <p:pic>
          <p:nvPicPr>
            <p:cNvPr id="33" name="Picture 32">
              <a:extLst>
                <a:ext uri="{FF2B5EF4-FFF2-40B4-BE49-F238E27FC236}">
                  <a16:creationId xmlns:a16="http://schemas.microsoft.com/office/drawing/2014/main" id="{1113B592-B8BD-442B-B066-6E013D8677BD}"/>
                </a:ext>
              </a:extLst>
            </p:cNvPr>
            <p:cNvPicPr>
              <a:picLocks noChangeAspect="1"/>
            </p:cNvPicPr>
            <p:nvPr userDrawn="1"/>
          </p:nvPicPr>
          <p:blipFill>
            <a:blip r:embed="rId3"/>
            <a:stretch>
              <a:fillRect/>
            </a:stretch>
          </p:blipFill>
          <p:spPr>
            <a:xfrm>
              <a:off x="6294696" y="1297686"/>
              <a:ext cx="2648646" cy="1082658"/>
            </a:xfrm>
            <a:prstGeom prst="rect">
              <a:avLst/>
            </a:prstGeom>
          </p:spPr>
        </p:pic>
      </p:grpSp>
      <p:grpSp>
        <p:nvGrpSpPr>
          <p:cNvPr id="4" name="Group 3">
            <a:extLst>
              <a:ext uri="{FF2B5EF4-FFF2-40B4-BE49-F238E27FC236}">
                <a16:creationId xmlns:a16="http://schemas.microsoft.com/office/drawing/2014/main" id="{3BBA703A-0EAA-4DF0-969E-8E0BBAA4CEEF}"/>
              </a:ext>
            </a:extLst>
          </p:cNvPr>
          <p:cNvGrpSpPr/>
          <p:nvPr userDrawn="1"/>
        </p:nvGrpSpPr>
        <p:grpSpPr>
          <a:xfrm>
            <a:off x="6301663" y="2500921"/>
            <a:ext cx="2662427" cy="1708222"/>
            <a:chOff x="6301663" y="2500921"/>
            <a:chExt cx="2662427" cy="1708222"/>
          </a:xfrm>
        </p:grpSpPr>
        <p:pic>
          <p:nvPicPr>
            <p:cNvPr id="31" name="Picture 30">
              <a:extLst>
                <a:ext uri="{FF2B5EF4-FFF2-40B4-BE49-F238E27FC236}">
                  <a16:creationId xmlns:a16="http://schemas.microsoft.com/office/drawing/2014/main" id="{AF1D4B4A-E1AD-42C3-A19B-5905627AEFEE}"/>
                </a:ext>
              </a:extLst>
            </p:cNvPr>
            <p:cNvPicPr>
              <a:picLocks noChangeAspect="1"/>
            </p:cNvPicPr>
            <p:nvPr userDrawn="1"/>
          </p:nvPicPr>
          <p:blipFill>
            <a:blip r:embed="rId4"/>
            <a:stretch>
              <a:fillRect/>
            </a:stretch>
          </p:blipFill>
          <p:spPr>
            <a:xfrm rot="16200000" flipV="1">
              <a:off x="7963811" y="3271789"/>
              <a:ext cx="731890" cy="1142818"/>
            </a:xfrm>
            <a:prstGeom prst="rect">
              <a:avLst/>
            </a:prstGeom>
          </p:spPr>
        </p:pic>
        <p:pic>
          <p:nvPicPr>
            <p:cNvPr id="34" name="Picture 33">
              <a:extLst>
                <a:ext uri="{FF2B5EF4-FFF2-40B4-BE49-F238E27FC236}">
                  <a16:creationId xmlns:a16="http://schemas.microsoft.com/office/drawing/2014/main" id="{8982C617-4883-4CCC-A9BD-5E7BB3EEC9A9}"/>
                </a:ext>
              </a:extLst>
            </p:cNvPr>
            <p:cNvPicPr>
              <a:picLocks noChangeAspect="1"/>
            </p:cNvPicPr>
            <p:nvPr userDrawn="1"/>
          </p:nvPicPr>
          <p:blipFill>
            <a:blip r:embed="rId5"/>
            <a:stretch>
              <a:fillRect/>
            </a:stretch>
          </p:blipFill>
          <p:spPr>
            <a:xfrm>
              <a:off x="6301663" y="2500921"/>
              <a:ext cx="2662427" cy="1055080"/>
            </a:xfrm>
            <a:prstGeom prst="rect">
              <a:avLst/>
            </a:prstGeom>
          </p:spPr>
        </p:pic>
      </p:grpSp>
    </p:spTree>
    <p:extLst>
      <p:ext uri="{BB962C8B-B14F-4D97-AF65-F5344CB8AC3E}">
        <p14:creationId xmlns:p14="http://schemas.microsoft.com/office/powerpoint/2010/main" val="2999874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half" type="blank" preserve="1">
  <p:cSld name="1_Blank half">
    <p:spTree>
      <p:nvGrpSpPr>
        <p:cNvPr id="1" name="Shape 224"/>
        <p:cNvGrpSpPr/>
        <p:nvPr/>
      </p:nvGrpSpPr>
      <p:grpSpPr>
        <a:xfrm>
          <a:off x="0" y="0"/>
          <a:ext cx="0" cy="0"/>
          <a:chOff x="0" y="0"/>
          <a:chExt cx="0" cy="0"/>
        </a:xfrm>
      </p:grpSpPr>
      <p:sp>
        <p:nvSpPr>
          <p:cNvPr id="5" name="Google Shape;185;p8">
            <a:extLst>
              <a:ext uri="{FF2B5EF4-FFF2-40B4-BE49-F238E27FC236}">
                <a16:creationId xmlns:a16="http://schemas.microsoft.com/office/drawing/2014/main" id="{98074D49-2EF8-40B0-998E-190AD7892819}"/>
              </a:ext>
            </a:extLst>
          </p:cNvPr>
          <p:cNvSpPr/>
          <p:nvPr userDrawn="1"/>
        </p:nvSpPr>
        <p:spPr>
          <a:xfrm>
            <a:off x="0" y="0"/>
            <a:ext cx="9144000" cy="294409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38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59"/>
        <p:cNvGrpSpPr/>
        <p:nvPr/>
      </p:nvGrpSpPr>
      <p:grpSpPr>
        <a:xfrm>
          <a:off x="0" y="0"/>
          <a:ext cx="0" cy="0"/>
          <a:chOff x="0" y="0"/>
          <a:chExt cx="0" cy="0"/>
        </a:xfrm>
      </p:grpSpPr>
      <p:sp>
        <p:nvSpPr>
          <p:cNvPr id="62" name="Google Shape;62;p4"/>
          <p:cNvSpPr txBox="1">
            <a:spLocks noGrp="1"/>
          </p:cNvSpPr>
          <p:nvPr>
            <p:ph type="body" idx="1"/>
          </p:nvPr>
        </p:nvSpPr>
        <p:spPr>
          <a:xfrm>
            <a:off x="2848484" y="825425"/>
            <a:ext cx="3447000" cy="3492600"/>
          </a:xfrm>
          <a:prstGeom prst="rect">
            <a:avLst/>
          </a:prstGeom>
        </p:spPr>
        <p:txBody>
          <a:bodyPr spcFirstLastPara="1" wrap="square" lIns="91425" tIns="91425" rIns="91425" bIns="91425" anchor="ctr" anchorCtr="0">
            <a:noAutofit/>
          </a:bodyPr>
          <a:lstStyle>
            <a:lvl1pPr marL="457200" lvl="0" indent="-381000" algn="ctr" rtl="0">
              <a:lnSpc>
                <a:spcPct val="115000"/>
              </a:lnSpc>
              <a:spcBef>
                <a:spcPts val="600"/>
              </a:spcBef>
              <a:spcAft>
                <a:spcPts val="0"/>
              </a:spcAft>
              <a:buSzPts val="2400"/>
              <a:buChar char="▹"/>
              <a:defRPr i="1"/>
            </a:lvl1pPr>
            <a:lvl2pPr marL="914400" lvl="1" indent="-381000" algn="ctr" rtl="0">
              <a:lnSpc>
                <a:spcPct val="115000"/>
              </a:lnSpc>
              <a:spcBef>
                <a:spcPts val="0"/>
              </a:spcBef>
              <a:spcAft>
                <a:spcPts val="0"/>
              </a:spcAft>
              <a:buSzPts val="2400"/>
              <a:buChar char="￭"/>
              <a:defRPr i="1"/>
            </a:lvl2pPr>
            <a:lvl3pPr marL="1371600" lvl="2" indent="-381000" algn="ctr" rtl="0">
              <a:lnSpc>
                <a:spcPct val="115000"/>
              </a:lnSpc>
              <a:spcBef>
                <a:spcPts val="0"/>
              </a:spcBef>
              <a:spcAft>
                <a:spcPts val="0"/>
              </a:spcAft>
              <a:buSzPts val="2400"/>
              <a:buChar char="⬝"/>
              <a:defRPr i="1"/>
            </a:lvl3pPr>
            <a:lvl4pPr marL="1828800" lvl="3" indent="-381000" algn="ctr" rtl="0">
              <a:lnSpc>
                <a:spcPct val="115000"/>
              </a:lnSpc>
              <a:spcBef>
                <a:spcPts val="0"/>
              </a:spcBef>
              <a:spcAft>
                <a:spcPts val="0"/>
              </a:spcAft>
              <a:buSzPts val="2400"/>
              <a:buChar char="●"/>
              <a:defRPr i="1"/>
            </a:lvl4pPr>
            <a:lvl5pPr marL="2286000" lvl="4" indent="-381000" algn="ctr" rtl="0">
              <a:lnSpc>
                <a:spcPct val="115000"/>
              </a:lnSpc>
              <a:spcBef>
                <a:spcPts val="0"/>
              </a:spcBef>
              <a:spcAft>
                <a:spcPts val="0"/>
              </a:spcAft>
              <a:buSzPts val="2400"/>
              <a:buChar char="○"/>
              <a:defRPr i="1"/>
            </a:lvl5pPr>
            <a:lvl6pPr marL="2743200" lvl="5" indent="-381000" algn="ctr" rtl="0">
              <a:lnSpc>
                <a:spcPct val="115000"/>
              </a:lnSpc>
              <a:spcBef>
                <a:spcPts val="0"/>
              </a:spcBef>
              <a:spcAft>
                <a:spcPts val="0"/>
              </a:spcAft>
              <a:buSzPts val="2400"/>
              <a:buChar char="■"/>
              <a:defRPr i="1"/>
            </a:lvl6pPr>
            <a:lvl7pPr marL="3200400" lvl="6" indent="-381000" algn="ctr" rtl="0">
              <a:lnSpc>
                <a:spcPct val="115000"/>
              </a:lnSpc>
              <a:spcBef>
                <a:spcPts val="0"/>
              </a:spcBef>
              <a:spcAft>
                <a:spcPts val="0"/>
              </a:spcAft>
              <a:buSzPts val="2400"/>
              <a:buChar char="●"/>
              <a:defRPr i="1"/>
            </a:lvl7pPr>
            <a:lvl8pPr marL="3657600" lvl="7" indent="-381000" algn="ctr" rtl="0">
              <a:lnSpc>
                <a:spcPct val="115000"/>
              </a:lnSpc>
              <a:spcBef>
                <a:spcPts val="0"/>
              </a:spcBef>
              <a:spcAft>
                <a:spcPts val="0"/>
              </a:spcAft>
              <a:buSzPts val="2400"/>
              <a:buChar char="○"/>
              <a:defRPr i="1"/>
            </a:lvl8pPr>
            <a:lvl9pPr marL="4114800" lvl="8" indent="-381000" algn="ctr">
              <a:lnSpc>
                <a:spcPct val="115000"/>
              </a:lnSpc>
              <a:spcBef>
                <a:spcPts val="0"/>
              </a:spcBef>
              <a:spcAft>
                <a:spcPts val="0"/>
              </a:spcAft>
              <a:buSzPts val="2400"/>
              <a:buChar char="■"/>
              <a:defRPr i="1"/>
            </a:lvl9pPr>
          </a:lstStyle>
          <a:p>
            <a:endParaRPr dirty="0"/>
          </a:p>
        </p:txBody>
      </p:sp>
      <p:sp>
        <p:nvSpPr>
          <p:cNvPr id="11" name="Google Shape;60;p4">
            <a:extLst>
              <a:ext uri="{FF2B5EF4-FFF2-40B4-BE49-F238E27FC236}">
                <a16:creationId xmlns:a16="http://schemas.microsoft.com/office/drawing/2014/main" id="{07C17406-F33D-4151-B337-AF179B54972E}"/>
              </a:ext>
            </a:extLst>
          </p:cNvPr>
          <p:cNvSpPr/>
          <p:nvPr userDrawn="1"/>
        </p:nvSpPr>
        <p:spPr>
          <a:xfrm>
            <a:off x="-1" y="3029"/>
            <a:ext cx="2278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0;p4">
            <a:extLst>
              <a:ext uri="{FF2B5EF4-FFF2-40B4-BE49-F238E27FC236}">
                <a16:creationId xmlns:a16="http://schemas.microsoft.com/office/drawing/2014/main" id="{E699393E-FB09-44DF-B114-2C046D7DCC79}"/>
              </a:ext>
            </a:extLst>
          </p:cNvPr>
          <p:cNvSpPr/>
          <p:nvPr userDrawn="1"/>
        </p:nvSpPr>
        <p:spPr>
          <a:xfrm>
            <a:off x="4571984" y="-25"/>
            <a:ext cx="2278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
        <p:nvSpPr>
          <p:cNvPr id="113" name="Google Shape;113;p6"/>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1;p16">
            <a:extLst>
              <a:ext uri="{FF2B5EF4-FFF2-40B4-BE49-F238E27FC236}">
                <a16:creationId xmlns:a16="http://schemas.microsoft.com/office/drawing/2014/main" id="{BF6EF1B0-A9DA-4B7D-A2AB-FB0E517350F7}"/>
              </a:ext>
            </a:extLst>
          </p:cNvPr>
          <p:cNvSpPr txBox="1">
            <a:spLocks noGrp="1"/>
          </p:cNvSpPr>
          <p:nvPr>
            <p:ph type="title"/>
          </p:nvPr>
        </p:nvSpPr>
        <p:spPr>
          <a:xfrm>
            <a:off x="457200" y="351663"/>
            <a:ext cx="5138700" cy="531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4000" dirty="0"/>
          </a:p>
        </p:txBody>
      </p:sp>
      <p:sp>
        <p:nvSpPr>
          <p:cNvPr id="34" name="Google Shape;262;p16">
            <a:extLst>
              <a:ext uri="{FF2B5EF4-FFF2-40B4-BE49-F238E27FC236}">
                <a16:creationId xmlns:a16="http://schemas.microsoft.com/office/drawing/2014/main" id="{48F86838-B1E2-40F2-8DC8-64DF0BCCC9C7}"/>
              </a:ext>
            </a:extLst>
          </p:cNvPr>
          <p:cNvSpPr txBox="1">
            <a:spLocks noGrp="1"/>
          </p:cNvSpPr>
          <p:nvPr>
            <p:ph type="body" idx="4294967295"/>
          </p:nvPr>
        </p:nvSpPr>
        <p:spPr>
          <a:xfrm>
            <a:off x="457200" y="1090613"/>
            <a:ext cx="5138738" cy="3751262"/>
          </a:xfrm>
          <a:prstGeom prst="rect">
            <a:avLst/>
          </a:prstGeom>
        </p:spPr>
        <p:txBody>
          <a:bodyPr spcFirstLastPara="1" wrap="square" lIns="91425" tIns="91425" rIns="91425" bIns="91425" anchor="t" anchorCtr="0">
            <a:noAutofit/>
          </a:bodyPr>
          <a:lstStyle/>
          <a:p>
            <a:pPr marL="0" indent="-285750">
              <a:spcBef>
                <a:spcPts val="0"/>
              </a:spcBef>
            </a:pPr>
            <a:endParaRPr lang="en-US" sz="1300" dirty="0">
              <a:latin typeface="Barlow Light" panose="00000400000000000000" pitchFamily="2" charset="0"/>
            </a:endParaRPr>
          </a:p>
        </p:txBody>
      </p:sp>
      <p:sp>
        <p:nvSpPr>
          <p:cNvPr id="35" name="Google Shape;261;p16">
            <a:extLst>
              <a:ext uri="{FF2B5EF4-FFF2-40B4-BE49-F238E27FC236}">
                <a16:creationId xmlns:a16="http://schemas.microsoft.com/office/drawing/2014/main" id="{8CD84B83-F6E7-4A18-BF26-2E9AC4A1C912}"/>
              </a:ext>
            </a:extLst>
          </p:cNvPr>
          <p:cNvSpPr txBox="1">
            <a:spLocks/>
          </p:cNvSpPr>
          <p:nvPr userDrawn="1"/>
        </p:nvSpPr>
        <p:spPr>
          <a:xfrm>
            <a:off x="457200" y="4648697"/>
            <a:ext cx="5035068" cy="646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endParaRPr lang="en-CA" sz="8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6" name="Google Shape;261;p16">
            <a:extLst>
              <a:ext uri="{FF2B5EF4-FFF2-40B4-BE49-F238E27FC236}">
                <a16:creationId xmlns:a16="http://schemas.microsoft.com/office/drawing/2014/main" id="{5CB1E228-281C-4404-A9DA-C67130E8B4E8}"/>
              </a:ext>
            </a:extLst>
          </p:cNvPr>
          <p:cNvSpPr txBox="1">
            <a:spLocks/>
          </p:cNvSpPr>
          <p:nvPr userDrawn="1"/>
        </p:nvSpPr>
        <p:spPr>
          <a:xfrm>
            <a:off x="457200" y="607161"/>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pic>
        <p:nvPicPr>
          <p:cNvPr id="37" name="Picture 36">
            <a:extLst>
              <a:ext uri="{FF2B5EF4-FFF2-40B4-BE49-F238E27FC236}">
                <a16:creationId xmlns:a16="http://schemas.microsoft.com/office/drawing/2014/main" id="{DFC7BF15-4EBD-4299-AD5C-57478ED183CE}"/>
              </a:ext>
            </a:extLst>
          </p:cNvPr>
          <p:cNvPicPr>
            <a:picLocks noChangeAspect="1"/>
          </p:cNvPicPr>
          <p:nvPr userDrawn="1"/>
        </p:nvPicPr>
        <p:blipFill>
          <a:blip r:embed="rId2"/>
          <a:stretch>
            <a:fillRect/>
          </a:stretch>
        </p:blipFill>
        <p:spPr>
          <a:xfrm>
            <a:off x="6526464" y="333028"/>
            <a:ext cx="2203263" cy="2203263"/>
          </a:xfrm>
          <a:prstGeom prst="rect">
            <a:avLst/>
          </a:prstGeom>
        </p:spPr>
      </p:pic>
      <p:grpSp>
        <p:nvGrpSpPr>
          <p:cNvPr id="38" name="Group 37">
            <a:extLst>
              <a:ext uri="{FF2B5EF4-FFF2-40B4-BE49-F238E27FC236}">
                <a16:creationId xmlns:a16="http://schemas.microsoft.com/office/drawing/2014/main" id="{AB169434-E1F3-4759-9A9D-C7450AD3B18C}"/>
              </a:ext>
            </a:extLst>
          </p:cNvPr>
          <p:cNvGrpSpPr/>
          <p:nvPr userDrawn="1"/>
        </p:nvGrpSpPr>
        <p:grpSpPr>
          <a:xfrm>
            <a:off x="6277932" y="2776252"/>
            <a:ext cx="2536120" cy="2367248"/>
            <a:chOff x="6277932" y="2776252"/>
            <a:chExt cx="2536120" cy="2367248"/>
          </a:xfrm>
        </p:grpSpPr>
        <p:pic>
          <p:nvPicPr>
            <p:cNvPr id="39" name="Picture 38">
              <a:extLst>
                <a:ext uri="{FF2B5EF4-FFF2-40B4-BE49-F238E27FC236}">
                  <a16:creationId xmlns:a16="http://schemas.microsoft.com/office/drawing/2014/main" id="{EB755494-1C0A-443F-9A2C-F6DF7AD9D688}"/>
                </a:ext>
              </a:extLst>
            </p:cNvPr>
            <p:cNvPicPr>
              <a:picLocks noChangeAspect="1"/>
            </p:cNvPicPr>
            <p:nvPr/>
          </p:nvPicPr>
          <p:blipFill>
            <a:blip r:embed="rId3"/>
            <a:stretch>
              <a:fillRect/>
            </a:stretch>
          </p:blipFill>
          <p:spPr>
            <a:xfrm flipH="1">
              <a:off x="6277932" y="2776252"/>
              <a:ext cx="1310787" cy="1612811"/>
            </a:xfrm>
            <a:prstGeom prst="rect">
              <a:avLst/>
            </a:prstGeom>
          </p:spPr>
        </p:pic>
        <p:grpSp>
          <p:nvGrpSpPr>
            <p:cNvPr id="40" name="Google Shape;132;p6">
              <a:extLst>
                <a:ext uri="{FF2B5EF4-FFF2-40B4-BE49-F238E27FC236}">
                  <a16:creationId xmlns:a16="http://schemas.microsoft.com/office/drawing/2014/main" id="{E49E1EDA-CEED-4254-AB2A-5A159FCBD502}"/>
                </a:ext>
              </a:extLst>
            </p:cNvPr>
            <p:cNvGrpSpPr/>
            <p:nvPr/>
          </p:nvGrpSpPr>
          <p:grpSpPr>
            <a:xfrm>
              <a:off x="7721600" y="3222171"/>
              <a:ext cx="1092452" cy="1921329"/>
              <a:chOff x="4395788" y="4144963"/>
              <a:chExt cx="1058775" cy="1862100"/>
            </a:xfrm>
          </p:grpSpPr>
          <p:sp>
            <p:nvSpPr>
              <p:cNvPr id="41" name="Google Shape;133;p6">
                <a:extLst>
                  <a:ext uri="{FF2B5EF4-FFF2-40B4-BE49-F238E27FC236}">
                    <a16:creationId xmlns:a16="http://schemas.microsoft.com/office/drawing/2014/main" id="{9CFECF88-B3BA-4C2D-8236-AAE44AAE6294}"/>
                  </a:ext>
                </a:extLst>
              </p:cNvPr>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34;p6">
                <a:extLst>
                  <a:ext uri="{FF2B5EF4-FFF2-40B4-BE49-F238E27FC236}">
                    <a16:creationId xmlns:a16="http://schemas.microsoft.com/office/drawing/2014/main" id="{60CF0ACE-E261-4B64-B937-3AE14AE69069}"/>
                  </a:ext>
                </a:extLst>
              </p:cNvPr>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41;p6">
                <a:extLst>
                  <a:ext uri="{FF2B5EF4-FFF2-40B4-BE49-F238E27FC236}">
                    <a16:creationId xmlns:a16="http://schemas.microsoft.com/office/drawing/2014/main" id="{890AAF50-F3CE-4CDC-9500-6ACA7B4F6FD2}"/>
                  </a:ext>
                </a:extLst>
              </p:cNvPr>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218515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1+#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fill="hold"/>
                                        <p:tgtEl>
                                          <p:spTgt spid="37"/>
                                        </p:tgtEl>
                                        <p:attrNameLst>
                                          <p:attrName>ppt_x</p:attrName>
                                        </p:attrNameLst>
                                      </p:cBhvr>
                                      <p:tavLst>
                                        <p:tav tm="0">
                                          <p:val>
                                            <p:strVal val="#ppt_x"/>
                                          </p:val>
                                        </p:tav>
                                        <p:tav tm="100000">
                                          <p:val>
                                            <p:strVal val="#ppt_x"/>
                                          </p:val>
                                        </p:tav>
                                      </p:tavLst>
                                    </p:anim>
                                    <p:anim calcmode="lin" valueType="num">
                                      <p:cBhvr additive="base">
                                        <p:cTn id="12" dur="500" fill="hold"/>
                                        <p:tgtEl>
                                          <p:spTgt spid="37"/>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nodePh="1">
                                  <p:stCondLst>
                                    <p:cond delay="0"/>
                                  </p:stCondLst>
                                  <p:endCondLst>
                                    <p:cond evt="begin" delay="0">
                                      <p:tn val="13"/>
                                    </p:cond>
                                  </p:end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nodePh="1">
                                  <p:stCondLst>
                                    <p:cond delay="0"/>
                                  </p:stCondLst>
                                  <p:endCondLst>
                                    <p:cond evt="begin" delay="0">
                                      <p:tn val="16"/>
                                    </p:cond>
                                  </p:end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par>
                                <p:cTn id="19" presetID="10" presetClass="entr" presetSubtype="0" fill="hold" grpId="0" nodeType="withEffect" nodePh="1">
                                  <p:stCondLst>
                                    <p:cond delay="0"/>
                                  </p:stCondLst>
                                  <p:endCondLst>
                                    <p:cond evt="begin" delay="0">
                                      <p:tn val="19"/>
                                    </p:cond>
                                  </p:endCondLst>
                                  <p:childTnLst>
                                    <p:set>
                                      <p:cBhvr>
                                        <p:cTn id="20" dur="1" fill="hold">
                                          <p:stCondLst>
                                            <p:cond delay="0"/>
                                          </p:stCondLst>
                                        </p:cTn>
                                        <p:tgtEl>
                                          <p:spTgt spid="34">
                                            <p:txEl>
                                              <p:pRg st="0" end="0"/>
                                            </p:txEl>
                                          </p:spTgt>
                                        </p:tgtEl>
                                        <p:attrNameLst>
                                          <p:attrName>style.visibility</p:attrName>
                                        </p:attrNameLst>
                                      </p:cBhvr>
                                      <p:to>
                                        <p:strVal val="visible"/>
                                      </p:to>
                                    </p:set>
                                    <p:animEffect transition="in" filter="fade">
                                      <p:cBhvr>
                                        <p:cTn id="21" dur="500"/>
                                        <p:tgtEl>
                                          <p:spTgt spid="34">
                                            <p:txEl>
                                              <p:pRg st="0" end="0"/>
                                            </p:txEl>
                                          </p:spTgt>
                                        </p:tgtEl>
                                      </p:cBhvr>
                                    </p:animEffect>
                                  </p:childTnLst>
                                </p:cTn>
                              </p:par>
                              <p:par>
                                <p:cTn id="22" presetID="10" presetClass="entr" presetSubtype="0" fill="hold" grpId="0" nodeType="withEffect" nodePh="1">
                                  <p:stCondLst>
                                    <p:cond delay="0"/>
                                  </p:stCondLst>
                                  <p:endCondLst>
                                    <p:cond evt="begin" delay="0">
                                      <p:tn val="22"/>
                                    </p:cond>
                                  </p:end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childTnLst>
                </p:cTn>
              </p:par>
            </p:tnLst>
          </p:tmpl>
        </p:tmplLst>
      </p:bldP>
      <p:bldP spid="35" grpId="0"/>
      <p:bldP spid="36"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
        <p:nvSpPr>
          <p:cNvPr id="113" name="Google Shape;113;p6"/>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1;p16">
            <a:extLst>
              <a:ext uri="{FF2B5EF4-FFF2-40B4-BE49-F238E27FC236}">
                <a16:creationId xmlns:a16="http://schemas.microsoft.com/office/drawing/2014/main" id="{BF6EF1B0-A9DA-4B7D-A2AB-FB0E517350F7}"/>
              </a:ext>
            </a:extLst>
          </p:cNvPr>
          <p:cNvSpPr txBox="1">
            <a:spLocks noGrp="1"/>
          </p:cNvSpPr>
          <p:nvPr>
            <p:ph type="title"/>
          </p:nvPr>
        </p:nvSpPr>
        <p:spPr>
          <a:xfrm>
            <a:off x="457200" y="351663"/>
            <a:ext cx="5138700" cy="531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CA" sz="4000" dirty="0"/>
          </a:p>
        </p:txBody>
      </p:sp>
      <p:sp>
        <p:nvSpPr>
          <p:cNvPr id="34" name="Google Shape;262;p16">
            <a:extLst>
              <a:ext uri="{FF2B5EF4-FFF2-40B4-BE49-F238E27FC236}">
                <a16:creationId xmlns:a16="http://schemas.microsoft.com/office/drawing/2014/main" id="{48F86838-B1E2-40F2-8DC8-64DF0BCCC9C7}"/>
              </a:ext>
            </a:extLst>
          </p:cNvPr>
          <p:cNvSpPr txBox="1">
            <a:spLocks noGrp="1"/>
          </p:cNvSpPr>
          <p:nvPr>
            <p:ph type="body" idx="4294967295"/>
          </p:nvPr>
        </p:nvSpPr>
        <p:spPr>
          <a:xfrm>
            <a:off x="457200" y="1090613"/>
            <a:ext cx="5138738" cy="3751262"/>
          </a:xfrm>
          <a:prstGeom prst="rect">
            <a:avLst/>
          </a:prstGeom>
        </p:spPr>
        <p:txBody>
          <a:bodyPr spcFirstLastPara="1" wrap="square" lIns="91425" tIns="91425" rIns="91425" bIns="91425" anchor="t" anchorCtr="0">
            <a:noAutofit/>
          </a:bodyPr>
          <a:lstStyle/>
          <a:p>
            <a:pPr marL="0" indent="-285750">
              <a:spcBef>
                <a:spcPts val="0"/>
              </a:spcBef>
            </a:pPr>
            <a:endParaRPr lang="en-US" sz="1300" dirty="0">
              <a:latin typeface="Barlow Light" panose="00000400000000000000" pitchFamily="2" charset="0"/>
            </a:endParaRPr>
          </a:p>
        </p:txBody>
      </p:sp>
      <p:sp>
        <p:nvSpPr>
          <p:cNvPr id="35" name="Google Shape;261;p16">
            <a:extLst>
              <a:ext uri="{FF2B5EF4-FFF2-40B4-BE49-F238E27FC236}">
                <a16:creationId xmlns:a16="http://schemas.microsoft.com/office/drawing/2014/main" id="{8CD84B83-F6E7-4A18-BF26-2E9AC4A1C912}"/>
              </a:ext>
            </a:extLst>
          </p:cNvPr>
          <p:cNvSpPr txBox="1">
            <a:spLocks/>
          </p:cNvSpPr>
          <p:nvPr userDrawn="1"/>
        </p:nvSpPr>
        <p:spPr>
          <a:xfrm>
            <a:off x="457200" y="4648697"/>
            <a:ext cx="5035068" cy="646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endParaRPr lang="en-CA" sz="8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6" name="Google Shape;261;p16">
            <a:extLst>
              <a:ext uri="{FF2B5EF4-FFF2-40B4-BE49-F238E27FC236}">
                <a16:creationId xmlns:a16="http://schemas.microsoft.com/office/drawing/2014/main" id="{5CB1E228-281C-4404-A9DA-C67130E8B4E8}"/>
              </a:ext>
            </a:extLst>
          </p:cNvPr>
          <p:cNvSpPr txBox="1">
            <a:spLocks/>
          </p:cNvSpPr>
          <p:nvPr userDrawn="1"/>
        </p:nvSpPr>
        <p:spPr>
          <a:xfrm>
            <a:off x="457200" y="607161"/>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spTree>
    <p:extLst>
      <p:ext uri="{BB962C8B-B14F-4D97-AF65-F5344CB8AC3E}">
        <p14:creationId xmlns:p14="http://schemas.microsoft.com/office/powerpoint/2010/main" val="480945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
        <p:nvSpPr>
          <p:cNvPr id="113" name="Google Shape;113;p6"/>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1;p16">
            <a:extLst>
              <a:ext uri="{FF2B5EF4-FFF2-40B4-BE49-F238E27FC236}">
                <a16:creationId xmlns:a16="http://schemas.microsoft.com/office/drawing/2014/main" id="{8CD84B83-F6E7-4A18-BF26-2E9AC4A1C912}"/>
              </a:ext>
            </a:extLst>
          </p:cNvPr>
          <p:cNvSpPr txBox="1">
            <a:spLocks/>
          </p:cNvSpPr>
          <p:nvPr userDrawn="1"/>
        </p:nvSpPr>
        <p:spPr>
          <a:xfrm>
            <a:off x="457200" y="4648697"/>
            <a:ext cx="5035068" cy="646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endParaRPr lang="en-CA" sz="8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Speech Bubble: Oval 13">
            <a:extLst>
              <a:ext uri="{FF2B5EF4-FFF2-40B4-BE49-F238E27FC236}">
                <a16:creationId xmlns:a16="http://schemas.microsoft.com/office/drawing/2014/main" id="{DE05809F-1FD9-4B7D-8A69-2B1860F00E2D}"/>
              </a:ext>
            </a:extLst>
          </p:cNvPr>
          <p:cNvSpPr/>
          <p:nvPr userDrawn="1"/>
        </p:nvSpPr>
        <p:spPr>
          <a:xfrm>
            <a:off x="6350000" y="394380"/>
            <a:ext cx="2550733" cy="2220686"/>
          </a:xfrm>
          <a:prstGeom prst="wedgeEllipseCallou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Google Shape;262;p16">
            <a:extLst>
              <a:ext uri="{FF2B5EF4-FFF2-40B4-BE49-F238E27FC236}">
                <a16:creationId xmlns:a16="http://schemas.microsoft.com/office/drawing/2014/main" id="{92867AAD-21CE-4D2F-938C-200D3597E9A3}"/>
              </a:ext>
            </a:extLst>
          </p:cNvPr>
          <p:cNvSpPr txBox="1">
            <a:spLocks noGrp="1"/>
          </p:cNvSpPr>
          <p:nvPr>
            <p:ph type="body" idx="4294967295"/>
          </p:nvPr>
        </p:nvSpPr>
        <p:spPr>
          <a:xfrm>
            <a:off x="457200" y="1146629"/>
            <a:ext cx="5138738" cy="3563257"/>
          </a:xfrm>
          <a:prstGeom prst="rect">
            <a:avLst/>
          </a:prstGeom>
        </p:spPr>
        <p:txBody>
          <a:bodyPr spcFirstLastPara="1" wrap="square" lIns="91425" tIns="91425" rIns="91425" bIns="91425" anchor="t" anchorCtr="0">
            <a:noAutofit/>
          </a:bodyPr>
          <a:lstStyle/>
          <a:p>
            <a:pPr marL="0" indent="-285750">
              <a:spcBef>
                <a:spcPts val="0"/>
              </a:spcBef>
            </a:pPr>
            <a:endParaRPr lang="en-US" sz="1300" dirty="0">
              <a:latin typeface="Barlow Light" panose="00000400000000000000" pitchFamily="2" charset="0"/>
            </a:endParaRPr>
          </a:p>
        </p:txBody>
      </p:sp>
      <p:sp>
        <p:nvSpPr>
          <p:cNvPr id="16" name="Google Shape;261;p16">
            <a:extLst>
              <a:ext uri="{FF2B5EF4-FFF2-40B4-BE49-F238E27FC236}">
                <a16:creationId xmlns:a16="http://schemas.microsoft.com/office/drawing/2014/main" id="{21A07E66-3CDF-4DE1-BC40-274BF7A460AF}"/>
              </a:ext>
            </a:extLst>
          </p:cNvPr>
          <p:cNvSpPr txBox="1">
            <a:spLocks/>
          </p:cNvSpPr>
          <p:nvPr userDrawn="1"/>
        </p:nvSpPr>
        <p:spPr>
          <a:xfrm>
            <a:off x="457200" y="4709886"/>
            <a:ext cx="5035068" cy="56605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endParaRPr lang="en-CA" sz="8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Google Shape;261;p16">
            <a:extLst>
              <a:ext uri="{FF2B5EF4-FFF2-40B4-BE49-F238E27FC236}">
                <a16:creationId xmlns:a16="http://schemas.microsoft.com/office/drawing/2014/main" id="{FDE589D9-35A4-45C0-A43E-C8F78AE99538}"/>
              </a:ext>
            </a:extLst>
          </p:cNvPr>
          <p:cNvSpPr txBox="1">
            <a:spLocks/>
          </p:cNvSpPr>
          <p:nvPr userDrawn="1"/>
        </p:nvSpPr>
        <p:spPr>
          <a:xfrm>
            <a:off x="457200" y="732970"/>
            <a:ext cx="5291100" cy="41365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pic>
        <p:nvPicPr>
          <p:cNvPr id="19" name="Picture 18">
            <a:extLst>
              <a:ext uri="{FF2B5EF4-FFF2-40B4-BE49-F238E27FC236}">
                <a16:creationId xmlns:a16="http://schemas.microsoft.com/office/drawing/2014/main" id="{122F630A-411C-4D58-B7F3-7E761D6FE646}"/>
              </a:ext>
            </a:extLst>
          </p:cNvPr>
          <p:cNvPicPr>
            <a:picLocks noChangeAspect="1"/>
          </p:cNvPicPr>
          <p:nvPr userDrawn="1"/>
        </p:nvPicPr>
        <p:blipFill>
          <a:blip r:embed="rId2"/>
          <a:stretch>
            <a:fillRect/>
          </a:stretch>
        </p:blipFill>
        <p:spPr>
          <a:xfrm>
            <a:off x="6675113" y="801233"/>
            <a:ext cx="1900506" cy="1406980"/>
          </a:xfrm>
          <a:prstGeom prst="rect">
            <a:avLst/>
          </a:prstGeom>
        </p:spPr>
      </p:pic>
      <p:sp>
        <p:nvSpPr>
          <p:cNvPr id="20" name="Google Shape;261;p16">
            <a:extLst>
              <a:ext uri="{FF2B5EF4-FFF2-40B4-BE49-F238E27FC236}">
                <a16:creationId xmlns:a16="http://schemas.microsoft.com/office/drawing/2014/main" id="{74FADA9F-38BE-4FED-A9C3-2E17A3B2D56B}"/>
              </a:ext>
            </a:extLst>
          </p:cNvPr>
          <p:cNvSpPr txBox="1">
            <a:spLocks noGrp="1"/>
          </p:cNvSpPr>
          <p:nvPr>
            <p:ph type="title"/>
          </p:nvPr>
        </p:nvSpPr>
        <p:spPr>
          <a:xfrm>
            <a:off x="457200" y="108857"/>
            <a:ext cx="5283200" cy="551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2400" b="1" dirty="0"/>
          </a:p>
        </p:txBody>
      </p:sp>
      <p:grpSp>
        <p:nvGrpSpPr>
          <p:cNvPr id="4" name="Group 3">
            <a:extLst>
              <a:ext uri="{FF2B5EF4-FFF2-40B4-BE49-F238E27FC236}">
                <a16:creationId xmlns:a16="http://schemas.microsoft.com/office/drawing/2014/main" id="{A084D6E6-3D3E-4D07-A405-5EB865D8E3A6}"/>
              </a:ext>
            </a:extLst>
          </p:cNvPr>
          <p:cNvGrpSpPr/>
          <p:nvPr userDrawn="1"/>
        </p:nvGrpSpPr>
        <p:grpSpPr>
          <a:xfrm>
            <a:off x="6683425" y="3013927"/>
            <a:ext cx="2217308" cy="2129573"/>
            <a:chOff x="6683425" y="3013927"/>
            <a:chExt cx="2217308" cy="2129573"/>
          </a:xfrm>
        </p:grpSpPr>
        <p:pic>
          <p:nvPicPr>
            <p:cNvPr id="18" name="Picture 17">
              <a:extLst>
                <a:ext uri="{FF2B5EF4-FFF2-40B4-BE49-F238E27FC236}">
                  <a16:creationId xmlns:a16="http://schemas.microsoft.com/office/drawing/2014/main" id="{478814AE-58B6-4C9A-9C73-2D37D9CB9E01}"/>
                </a:ext>
              </a:extLst>
            </p:cNvPr>
            <p:cNvPicPr>
              <a:picLocks noChangeAspect="1"/>
            </p:cNvPicPr>
            <p:nvPr userDrawn="1"/>
          </p:nvPicPr>
          <p:blipFill>
            <a:blip r:embed="rId3"/>
            <a:stretch>
              <a:fillRect/>
            </a:stretch>
          </p:blipFill>
          <p:spPr>
            <a:xfrm>
              <a:off x="6683425" y="3013927"/>
              <a:ext cx="2217308" cy="2129573"/>
            </a:xfrm>
            <a:prstGeom prst="rect">
              <a:avLst/>
            </a:prstGeom>
          </p:spPr>
        </p:pic>
        <p:sp>
          <p:nvSpPr>
            <p:cNvPr id="3" name="Rectangle 2">
              <a:extLst>
                <a:ext uri="{FF2B5EF4-FFF2-40B4-BE49-F238E27FC236}">
                  <a16:creationId xmlns:a16="http://schemas.microsoft.com/office/drawing/2014/main" id="{07BC3A0C-533D-402A-92C1-BA2D2B3C3E43}"/>
                </a:ext>
              </a:extLst>
            </p:cNvPr>
            <p:cNvSpPr/>
            <p:nvPr userDrawn="1"/>
          </p:nvSpPr>
          <p:spPr>
            <a:xfrm rot="20758505">
              <a:off x="6750843" y="3069732"/>
              <a:ext cx="809315" cy="4826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spTree>
    <p:extLst>
      <p:ext uri="{BB962C8B-B14F-4D97-AF65-F5344CB8AC3E}">
        <p14:creationId xmlns:p14="http://schemas.microsoft.com/office/powerpoint/2010/main" val="362524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nodePh="1">
                                  <p:stCondLst>
                                    <p:cond delay="0"/>
                                  </p:stCondLst>
                                  <p:endCondLst>
                                    <p:cond evt="begin" delay="0">
                                      <p:tn val="13"/>
                                    </p:cond>
                                  </p:end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nodePh="1">
                                  <p:stCondLst>
                                    <p:cond delay="0"/>
                                  </p:stCondLst>
                                  <p:endCondLst>
                                    <p:cond evt="begin" delay="0">
                                      <p:tn val="16"/>
                                    </p:cond>
                                  </p:endCondLst>
                                  <p:childTnLst>
                                    <p:set>
                                      <p:cBhvr>
                                        <p:cTn id="17" dur="1" fill="hold">
                                          <p:stCondLst>
                                            <p:cond delay="0"/>
                                          </p:stCondLst>
                                        </p:cTn>
                                        <p:tgtEl>
                                          <p:spTgt spid="15">
                                            <p:txEl>
                                              <p:pRg st="0" end="0"/>
                                            </p:txEl>
                                          </p:spTgt>
                                        </p:tgtEl>
                                        <p:attrNameLst>
                                          <p:attrName>style.visibility</p:attrName>
                                        </p:attrNameLst>
                                      </p:cBhvr>
                                      <p:to>
                                        <p:strVal val="visible"/>
                                      </p:to>
                                    </p:set>
                                    <p:animEffect transition="in" filter="fade">
                                      <p:cBhvr>
                                        <p:cTn id="18" dur="500"/>
                                        <p:tgtEl>
                                          <p:spTgt spid="15">
                                            <p:txEl>
                                              <p:pRg st="0" end="0"/>
                                            </p:txEl>
                                          </p:spTgt>
                                        </p:tgtEl>
                                      </p:cBhvr>
                                    </p:animEffect>
                                  </p:childTnLst>
                                </p:cTn>
                              </p:par>
                              <p:par>
                                <p:cTn id="19" presetID="10" presetClass="entr" presetSubtype="0" fill="hold" grpId="0" nodeType="withEffect" nodePh="1">
                                  <p:stCondLst>
                                    <p:cond delay="0"/>
                                  </p:stCondLst>
                                  <p:endCondLst>
                                    <p:cond evt="begin" delay="0">
                                      <p:tn val="19"/>
                                    </p:cond>
                                  </p:end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nodePh="1">
                                  <p:stCondLst>
                                    <p:cond delay="0"/>
                                  </p:stCondLst>
                                  <p:endCondLst>
                                    <p:cond evt="begin" delay="0">
                                      <p:tn val="22"/>
                                    </p:cond>
                                  </p:end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2" presetClass="entr" presetSubtype="4"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p:bldP spid="17" grpId="0"/>
      <p:bldP spid="20"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
        <p:nvSpPr>
          <p:cNvPr id="113" name="Google Shape;113;p6"/>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1;p16">
            <a:extLst>
              <a:ext uri="{FF2B5EF4-FFF2-40B4-BE49-F238E27FC236}">
                <a16:creationId xmlns:a16="http://schemas.microsoft.com/office/drawing/2014/main" id="{BF6EF1B0-A9DA-4B7D-A2AB-FB0E517350F7}"/>
              </a:ext>
            </a:extLst>
          </p:cNvPr>
          <p:cNvSpPr txBox="1">
            <a:spLocks noGrp="1"/>
          </p:cNvSpPr>
          <p:nvPr>
            <p:ph type="title"/>
          </p:nvPr>
        </p:nvSpPr>
        <p:spPr>
          <a:xfrm>
            <a:off x="457200" y="351663"/>
            <a:ext cx="5138700" cy="531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CA" sz="4000" dirty="0"/>
          </a:p>
        </p:txBody>
      </p:sp>
      <p:sp>
        <p:nvSpPr>
          <p:cNvPr id="34" name="Google Shape;262;p16">
            <a:extLst>
              <a:ext uri="{FF2B5EF4-FFF2-40B4-BE49-F238E27FC236}">
                <a16:creationId xmlns:a16="http://schemas.microsoft.com/office/drawing/2014/main" id="{48F86838-B1E2-40F2-8DC8-64DF0BCCC9C7}"/>
              </a:ext>
            </a:extLst>
          </p:cNvPr>
          <p:cNvSpPr txBox="1">
            <a:spLocks noGrp="1"/>
          </p:cNvSpPr>
          <p:nvPr>
            <p:ph type="body" idx="4294967295"/>
          </p:nvPr>
        </p:nvSpPr>
        <p:spPr>
          <a:xfrm>
            <a:off x="457200" y="1090613"/>
            <a:ext cx="5138738" cy="3751262"/>
          </a:xfrm>
          <a:prstGeom prst="rect">
            <a:avLst/>
          </a:prstGeom>
        </p:spPr>
        <p:txBody>
          <a:bodyPr spcFirstLastPara="1" wrap="square" lIns="91425" tIns="91425" rIns="91425" bIns="91425" anchor="t" anchorCtr="0">
            <a:noAutofit/>
          </a:bodyPr>
          <a:lstStyle/>
          <a:p>
            <a:pPr marL="0" indent="-285750">
              <a:spcBef>
                <a:spcPts val="0"/>
              </a:spcBef>
            </a:pPr>
            <a:endParaRPr lang="en-US" sz="1300" dirty="0">
              <a:latin typeface="Barlow Light" panose="00000400000000000000" pitchFamily="2" charset="0"/>
            </a:endParaRPr>
          </a:p>
        </p:txBody>
      </p:sp>
      <p:sp>
        <p:nvSpPr>
          <p:cNvPr id="35" name="Google Shape;261;p16">
            <a:extLst>
              <a:ext uri="{FF2B5EF4-FFF2-40B4-BE49-F238E27FC236}">
                <a16:creationId xmlns:a16="http://schemas.microsoft.com/office/drawing/2014/main" id="{8CD84B83-F6E7-4A18-BF26-2E9AC4A1C912}"/>
              </a:ext>
            </a:extLst>
          </p:cNvPr>
          <p:cNvSpPr txBox="1">
            <a:spLocks/>
          </p:cNvSpPr>
          <p:nvPr userDrawn="1"/>
        </p:nvSpPr>
        <p:spPr>
          <a:xfrm>
            <a:off x="457200" y="4648697"/>
            <a:ext cx="5035068" cy="646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endParaRPr lang="en-CA" sz="8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6" name="Google Shape;261;p16">
            <a:extLst>
              <a:ext uri="{FF2B5EF4-FFF2-40B4-BE49-F238E27FC236}">
                <a16:creationId xmlns:a16="http://schemas.microsoft.com/office/drawing/2014/main" id="{5CB1E228-281C-4404-A9DA-C67130E8B4E8}"/>
              </a:ext>
            </a:extLst>
          </p:cNvPr>
          <p:cNvSpPr txBox="1">
            <a:spLocks/>
          </p:cNvSpPr>
          <p:nvPr userDrawn="1"/>
        </p:nvSpPr>
        <p:spPr>
          <a:xfrm>
            <a:off x="457200" y="607161"/>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400" b="1" dirty="0"/>
          </a:p>
        </p:txBody>
      </p:sp>
      <p:pic>
        <p:nvPicPr>
          <p:cNvPr id="7" name="Picture 6">
            <a:extLst>
              <a:ext uri="{FF2B5EF4-FFF2-40B4-BE49-F238E27FC236}">
                <a16:creationId xmlns:a16="http://schemas.microsoft.com/office/drawing/2014/main" id="{B0381A76-D0CD-43D9-9670-3C356AEE900C}"/>
              </a:ext>
            </a:extLst>
          </p:cNvPr>
          <p:cNvPicPr>
            <a:picLocks noChangeAspect="1"/>
          </p:cNvPicPr>
          <p:nvPr userDrawn="1"/>
        </p:nvPicPr>
        <p:blipFill>
          <a:blip r:embed="rId2"/>
          <a:stretch>
            <a:fillRect/>
          </a:stretch>
        </p:blipFill>
        <p:spPr>
          <a:xfrm>
            <a:off x="6248399" y="2856499"/>
            <a:ext cx="2801258" cy="1231126"/>
          </a:xfrm>
          <a:prstGeom prst="rect">
            <a:avLst/>
          </a:prstGeom>
        </p:spPr>
      </p:pic>
      <p:pic>
        <p:nvPicPr>
          <p:cNvPr id="8" name="Picture 7">
            <a:extLst>
              <a:ext uri="{FF2B5EF4-FFF2-40B4-BE49-F238E27FC236}">
                <a16:creationId xmlns:a16="http://schemas.microsoft.com/office/drawing/2014/main" id="{816A52F8-0F97-4445-BBC6-B37A294834D5}"/>
              </a:ext>
            </a:extLst>
          </p:cNvPr>
          <p:cNvPicPr>
            <a:picLocks noChangeAspect="1"/>
          </p:cNvPicPr>
          <p:nvPr userDrawn="1"/>
        </p:nvPicPr>
        <p:blipFill>
          <a:blip r:embed="rId3"/>
          <a:stretch>
            <a:fillRect/>
          </a:stretch>
        </p:blipFill>
        <p:spPr>
          <a:xfrm>
            <a:off x="5974944" y="1020298"/>
            <a:ext cx="3335971" cy="1849289"/>
          </a:xfrm>
          <a:prstGeom prst="rect">
            <a:avLst/>
          </a:prstGeom>
        </p:spPr>
      </p:pic>
    </p:spTree>
    <p:extLst>
      <p:ext uri="{BB962C8B-B14F-4D97-AF65-F5344CB8AC3E}">
        <p14:creationId xmlns:p14="http://schemas.microsoft.com/office/powerpoint/2010/main" val="335239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Tree>
    <p:extLst>
      <p:ext uri="{BB962C8B-B14F-4D97-AF65-F5344CB8AC3E}">
        <p14:creationId xmlns:p14="http://schemas.microsoft.com/office/powerpoint/2010/main" val="3726858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Tree>
    <p:extLst>
      <p:ext uri="{BB962C8B-B14F-4D97-AF65-F5344CB8AC3E}">
        <p14:creationId xmlns:p14="http://schemas.microsoft.com/office/powerpoint/2010/main" val="2575992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111"/>
        <p:cNvGrpSpPr/>
        <p:nvPr/>
      </p:nvGrpSpPr>
      <p:grpSpPr>
        <a:xfrm>
          <a:off x="0" y="0"/>
          <a:ext cx="0" cy="0"/>
          <a:chOff x="0" y="0"/>
          <a:chExt cx="0" cy="0"/>
        </a:xfrm>
      </p:grpSpPr>
      <p:sp>
        <p:nvSpPr>
          <p:cNvPr id="113" name="Google Shape;113;p6"/>
          <p:cNvSpPr/>
          <p:nvPr userDrawn="1"/>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1;p16">
            <a:extLst>
              <a:ext uri="{FF2B5EF4-FFF2-40B4-BE49-F238E27FC236}">
                <a16:creationId xmlns:a16="http://schemas.microsoft.com/office/drawing/2014/main" id="{47C8DE5A-1906-4BC6-A424-539F285D0402}"/>
              </a:ext>
            </a:extLst>
          </p:cNvPr>
          <p:cNvSpPr txBox="1">
            <a:spLocks noGrp="1"/>
          </p:cNvSpPr>
          <p:nvPr>
            <p:ph type="title"/>
          </p:nvPr>
        </p:nvSpPr>
        <p:spPr>
          <a:xfrm>
            <a:off x="457199" y="140118"/>
            <a:ext cx="5660571" cy="65091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3100" dirty="0"/>
          </a:p>
        </p:txBody>
      </p:sp>
      <p:sp>
        <p:nvSpPr>
          <p:cNvPr id="144" name="Google Shape;262;p16">
            <a:extLst>
              <a:ext uri="{FF2B5EF4-FFF2-40B4-BE49-F238E27FC236}">
                <a16:creationId xmlns:a16="http://schemas.microsoft.com/office/drawing/2014/main" id="{AE186991-5143-4310-9C6F-71038ADB1279}"/>
              </a:ext>
            </a:extLst>
          </p:cNvPr>
          <p:cNvSpPr txBox="1">
            <a:spLocks noGrp="1"/>
          </p:cNvSpPr>
          <p:nvPr>
            <p:ph type="body" idx="1"/>
          </p:nvPr>
        </p:nvSpPr>
        <p:spPr>
          <a:xfrm>
            <a:off x="457200" y="849085"/>
            <a:ext cx="5138700" cy="3993575"/>
          </a:xfrm>
          <a:prstGeom prst="rect">
            <a:avLst/>
          </a:prstGeom>
        </p:spPr>
        <p:txBody>
          <a:bodyPr spcFirstLastPara="1" wrap="square" lIns="91425" tIns="91425" rIns="91425" bIns="91425" anchor="t" anchorCtr="0">
            <a:noAutofit/>
          </a:bodyPr>
          <a:lstStyle/>
          <a:p>
            <a:endParaRPr lang="en-US" sz="1200" dirty="0"/>
          </a:p>
        </p:txBody>
      </p:sp>
      <p:grpSp>
        <p:nvGrpSpPr>
          <p:cNvPr id="7" name="Group 6">
            <a:extLst>
              <a:ext uri="{FF2B5EF4-FFF2-40B4-BE49-F238E27FC236}">
                <a16:creationId xmlns:a16="http://schemas.microsoft.com/office/drawing/2014/main" id="{CE478A37-8154-48CA-A461-E1EA1AE26FB0}"/>
              </a:ext>
            </a:extLst>
          </p:cNvPr>
          <p:cNvGrpSpPr/>
          <p:nvPr userDrawn="1"/>
        </p:nvGrpSpPr>
        <p:grpSpPr>
          <a:xfrm>
            <a:off x="6537056" y="3102459"/>
            <a:ext cx="2402390" cy="2054895"/>
            <a:chOff x="6537056" y="3102459"/>
            <a:chExt cx="2402390" cy="2054895"/>
          </a:xfrm>
        </p:grpSpPr>
        <p:pic>
          <p:nvPicPr>
            <p:cNvPr id="6" name="Picture 5">
              <a:extLst>
                <a:ext uri="{FF2B5EF4-FFF2-40B4-BE49-F238E27FC236}">
                  <a16:creationId xmlns:a16="http://schemas.microsoft.com/office/drawing/2014/main" id="{16312D01-8EC2-4438-A087-98B9ECE7AB72}"/>
                </a:ext>
              </a:extLst>
            </p:cNvPr>
            <p:cNvPicPr>
              <a:picLocks noChangeAspect="1"/>
            </p:cNvPicPr>
            <p:nvPr userDrawn="1"/>
          </p:nvPicPr>
          <p:blipFill>
            <a:blip r:embed="rId2"/>
            <a:stretch>
              <a:fillRect/>
            </a:stretch>
          </p:blipFill>
          <p:spPr>
            <a:xfrm>
              <a:off x="6537056" y="3102459"/>
              <a:ext cx="2402390" cy="2054895"/>
            </a:xfrm>
            <a:prstGeom prst="rect">
              <a:avLst/>
            </a:prstGeom>
          </p:spPr>
        </p:pic>
        <p:pic>
          <p:nvPicPr>
            <p:cNvPr id="46" name="Picture 45">
              <a:extLst>
                <a:ext uri="{FF2B5EF4-FFF2-40B4-BE49-F238E27FC236}">
                  <a16:creationId xmlns:a16="http://schemas.microsoft.com/office/drawing/2014/main" id="{88B06A10-1122-4EB8-A212-5BE7BD477584}"/>
                </a:ext>
              </a:extLst>
            </p:cNvPr>
            <p:cNvPicPr>
              <a:picLocks noChangeAspect="1"/>
            </p:cNvPicPr>
            <p:nvPr userDrawn="1"/>
          </p:nvPicPr>
          <p:blipFill>
            <a:blip r:embed="rId3"/>
            <a:stretch>
              <a:fillRect/>
            </a:stretch>
          </p:blipFill>
          <p:spPr>
            <a:xfrm>
              <a:off x="6932834" y="3720274"/>
              <a:ext cx="283400" cy="283689"/>
            </a:xfrm>
            <a:prstGeom prst="rect">
              <a:avLst/>
            </a:prstGeom>
          </p:spPr>
        </p:pic>
      </p:grpSp>
      <p:pic>
        <p:nvPicPr>
          <p:cNvPr id="4" name="Picture 3">
            <a:extLst>
              <a:ext uri="{FF2B5EF4-FFF2-40B4-BE49-F238E27FC236}">
                <a16:creationId xmlns:a16="http://schemas.microsoft.com/office/drawing/2014/main" id="{39E3ACD7-5ED3-4180-9E68-4FB31A8F0104}"/>
              </a:ext>
            </a:extLst>
          </p:cNvPr>
          <p:cNvPicPr>
            <a:picLocks noChangeAspect="1"/>
          </p:cNvPicPr>
          <p:nvPr userDrawn="1"/>
        </p:nvPicPr>
        <p:blipFill>
          <a:blip r:embed="rId4"/>
          <a:stretch>
            <a:fillRect/>
          </a:stretch>
        </p:blipFill>
        <p:spPr>
          <a:xfrm>
            <a:off x="6308718" y="-4107"/>
            <a:ext cx="2289049" cy="2461128"/>
          </a:xfrm>
          <a:prstGeom prst="rect">
            <a:avLst/>
          </a:prstGeom>
        </p:spPr>
      </p:pic>
    </p:spTree>
    <p:extLst>
      <p:ext uri="{BB962C8B-B14F-4D97-AF65-F5344CB8AC3E}">
        <p14:creationId xmlns:p14="http://schemas.microsoft.com/office/powerpoint/2010/main" val="55099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flip="none" rotWithShape="1">
          <a:gsLst>
            <a:gs pos="0">
              <a:srgbClr val="F4BE38"/>
            </a:gs>
            <a:gs pos="83000">
              <a:srgbClr val="F09510"/>
            </a:gs>
          </a:gsLst>
          <a:lin ang="54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1pPr>
            <a:lvl2pPr lvl="1">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2pPr>
            <a:lvl3pPr lvl="2">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3pPr>
            <a:lvl4pPr lvl="3">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4pPr>
            <a:lvl5pPr lvl="4">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5pPr>
            <a:lvl6pPr lvl="5">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6pPr>
            <a:lvl7pPr lvl="6">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7pPr>
            <a:lvl8pPr lvl="7">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8pPr>
            <a:lvl9pPr lvl="8">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lt1"/>
                </a:solidFill>
                <a:latin typeface="Barlow"/>
                <a:ea typeface="Barlow"/>
                <a:cs typeface="Barlow"/>
                <a:sym typeface="Barlow"/>
              </a:defRPr>
            </a:lvl1pPr>
            <a:lvl2pPr lvl="1" algn="ctr">
              <a:buNone/>
              <a:defRPr sz="1000">
                <a:solidFill>
                  <a:schemeClr val="lt1"/>
                </a:solidFill>
                <a:latin typeface="Barlow"/>
                <a:ea typeface="Barlow"/>
                <a:cs typeface="Barlow"/>
                <a:sym typeface="Barlow"/>
              </a:defRPr>
            </a:lvl2pPr>
            <a:lvl3pPr lvl="2" algn="ctr">
              <a:buNone/>
              <a:defRPr sz="1000">
                <a:solidFill>
                  <a:schemeClr val="lt1"/>
                </a:solidFill>
                <a:latin typeface="Barlow"/>
                <a:ea typeface="Barlow"/>
                <a:cs typeface="Barlow"/>
                <a:sym typeface="Barlow"/>
              </a:defRPr>
            </a:lvl3pPr>
            <a:lvl4pPr lvl="3" algn="ctr">
              <a:buNone/>
              <a:defRPr sz="1000">
                <a:solidFill>
                  <a:schemeClr val="lt1"/>
                </a:solidFill>
                <a:latin typeface="Barlow"/>
                <a:ea typeface="Barlow"/>
                <a:cs typeface="Barlow"/>
                <a:sym typeface="Barlow"/>
              </a:defRPr>
            </a:lvl4pPr>
            <a:lvl5pPr lvl="4" algn="ctr">
              <a:buNone/>
              <a:defRPr sz="1000">
                <a:solidFill>
                  <a:schemeClr val="lt1"/>
                </a:solidFill>
                <a:latin typeface="Barlow"/>
                <a:ea typeface="Barlow"/>
                <a:cs typeface="Barlow"/>
                <a:sym typeface="Barlow"/>
              </a:defRPr>
            </a:lvl5pPr>
            <a:lvl6pPr lvl="5" algn="ctr">
              <a:buNone/>
              <a:defRPr sz="1000">
                <a:solidFill>
                  <a:schemeClr val="lt1"/>
                </a:solidFill>
                <a:latin typeface="Barlow"/>
                <a:ea typeface="Barlow"/>
                <a:cs typeface="Barlow"/>
                <a:sym typeface="Barlow"/>
              </a:defRPr>
            </a:lvl6pPr>
            <a:lvl7pPr lvl="6" algn="ctr">
              <a:buNone/>
              <a:defRPr sz="1000">
                <a:solidFill>
                  <a:schemeClr val="lt1"/>
                </a:solidFill>
                <a:latin typeface="Barlow"/>
                <a:ea typeface="Barlow"/>
                <a:cs typeface="Barlow"/>
                <a:sym typeface="Barlow"/>
              </a:defRPr>
            </a:lvl7pPr>
            <a:lvl8pPr lvl="7" algn="ctr">
              <a:buNone/>
              <a:defRPr sz="1000">
                <a:solidFill>
                  <a:schemeClr val="lt1"/>
                </a:solidFill>
                <a:latin typeface="Barlow"/>
                <a:ea typeface="Barlow"/>
                <a:cs typeface="Barlow"/>
                <a:sym typeface="Barlow"/>
              </a:defRPr>
            </a:lvl8pPr>
            <a:lvl9pPr lvl="8" algn="ctr">
              <a:buNone/>
              <a:defRPr sz="1000">
                <a:solidFill>
                  <a:schemeClr val="lt1"/>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65" r:id="rId3"/>
    <p:sldLayoutId id="2147483666" r:id="rId4"/>
    <p:sldLayoutId id="2147483669" r:id="rId5"/>
    <p:sldLayoutId id="2147483668" r:id="rId6"/>
    <p:sldLayoutId id="2147483664" r:id="rId7"/>
    <p:sldLayoutId id="2147483662" r:id="rId8"/>
    <p:sldLayoutId id="2147483663" r:id="rId9"/>
    <p:sldLayoutId id="2147483660" r:id="rId10"/>
    <p:sldLayoutId id="2147483667" r:id="rId11"/>
    <p:sldLayoutId id="2147483661"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8" Type="http://schemas.openxmlformats.org/officeDocument/2006/relationships/hyperlink" Target="https://trello.com/b/pLqWg9gL/sprint-2" TargetMode="External"/><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hyperlink" Target="https://github.com/DeToxFox/Grp22A-2-Final-Spint-Week"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3.png"/><Relationship Id="rId7"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33.png"/><Relationship Id="rId4" Type="http://schemas.openxmlformats.org/officeDocument/2006/relationships/image" Target="../media/image29.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1" name="Title 40">
            <a:extLst>
              <a:ext uri="{FF2B5EF4-FFF2-40B4-BE49-F238E27FC236}">
                <a16:creationId xmlns:a16="http://schemas.microsoft.com/office/drawing/2014/main" id="{1BD5C043-4FFA-4F7D-A35F-31DDDA4D8FAE}"/>
              </a:ext>
            </a:extLst>
          </p:cNvPr>
          <p:cNvSpPr>
            <a:spLocks noGrp="1"/>
          </p:cNvSpPr>
          <p:nvPr>
            <p:ph type="ctrTitle" idx="4294967295"/>
          </p:nvPr>
        </p:nvSpPr>
        <p:spPr>
          <a:xfrm>
            <a:off x="2122525" y="1991825"/>
            <a:ext cx="4899000" cy="1159800"/>
          </a:xfrm>
        </p:spPr>
        <p:txBody>
          <a:bodyPr/>
          <a:lstStyle/>
          <a:p>
            <a:endParaRPr lang="en-CA" dirty="0"/>
          </a:p>
        </p:txBody>
      </p:sp>
      <p:sp>
        <p:nvSpPr>
          <p:cNvPr id="46" name="Google Shape;10;p2">
            <a:extLst>
              <a:ext uri="{FF2B5EF4-FFF2-40B4-BE49-F238E27FC236}">
                <a16:creationId xmlns:a16="http://schemas.microsoft.com/office/drawing/2014/main" id="{F9D36239-D10A-4F82-A562-25DB57810CBF}"/>
              </a:ext>
            </a:extLst>
          </p:cNvPr>
          <p:cNvSpPr txBox="1">
            <a:spLocks/>
          </p:cNvSpPr>
          <p:nvPr/>
        </p:nvSpPr>
        <p:spPr>
          <a:xfrm>
            <a:off x="2122500" y="1991825"/>
            <a:ext cx="4899000"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1pPr>
            <a:lvl2pPr marR="0" lvl="1"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2pPr>
            <a:lvl3pPr marR="0" lvl="2"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3pPr>
            <a:lvl4pPr marR="0" lvl="3"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4pPr>
            <a:lvl5pPr marR="0" lvl="4"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5pPr>
            <a:lvl6pPr marR="0" lvl="5"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6pPr>
            <a:lvl7pPr marR="0" lvl="6"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7pPr>
            <a:lvl8pPr marR="0" lvl="7"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8pPr>
            <a:lvl9pPr marR="0" lvl="8"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9pPr>
          </a:lstStyle>
          <a:p>
            <a:r>
              <a:rPr lang="en-US" dirty="0"/>
              <a:t>ROBOT TEAM 2</a:t>
            </a:r>
            <a:br>
              <a:rPr lang="en-US" dirty="0"/>
            </a:br>
            <a:r>
              <a:rPr lang="en-US" dirty="0"/>
              <a:t>POWERPOINT</a:t>
            </a:r>
            <a:br>
              <a:rPr lang="en-US" dirty="0"/>
            </a:br>
            <a:r>
              <a:rPr lang="en-US" dirty="0"/>
              <a:t>PRESENTATION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5"/>
          <p:cNvSpPr txBox="1">
            <a:spLocks noGrp="1"/>
          </p:cNvSpPr>
          <p:nvPr>
            <p:ph type="ctrTitle" idx="4294967295"/>
          </p:nvPr>
        </p:nvSpPr>
        <p:spPr>
          <a:xfrm>
            <a:off x="43451" y="304743"/>
            <a:ext cx="2199007" cy="11604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b="1" dirty="0"/>
              <a:t>Makenzie Roberts</a:t>
            </a:r>
            <a:endParaRPr sz="3200" b="1" dirty="0"/>
          </a:p>
        </p:txBody>
      </p:sp>
      <p:sp>
        <p:nvSpPr>
          <p:cNvPr id="15" name="Google Shape;254;p15">
            <a:extLst>
              <a:ext uri="{FF2B5EF4-FFF2-40B4-BE49-F238E27FC236}">
                <a16:creationId xmlns:a16="http://schemas.microsoft.com/office/drawing/2014/main" id="{FD52DC89-7A31-407E-BB85-17FD926DA113}"/>
              </a:ext>
            </a:extLst>
          </p:cNvPr>
          <p:cNvSpPr txBox="1">
            <a:spLocks/>
          </p:cNvSpPr>
          <p:nvPr/>
        </p:nvSpPr>
        <p:spPr>
          <a:xfrm>
            <a:off x="2764547" y="323484"/>
            <a:ext cx="1316450" cy="116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 sz="3200" b="1" dirty="0">
                <a:solidFill>
                  <a:schemeClr val="bg1"/>
                </a:solidFill>
              </a:rPr>
              <a:t>Tyler</a:t>
            </a:r>
          </a:p>
          <a:p>
            <a:pPr algn="ctr"/>
            <a:r>
              <a:rPr lang="en" sz="3200" b="1" dirty="0">
                <a:solidFill>
                  <a:schemeClr val="bg1"/>
                </a:solidFill>
              </a:rPr>
              <a:t>Dinn</a:t>
            </a:r>
            <a:endParaRPr lang="en-CA" sz="3200" b="1" dirty="0">
              <a:solidFill>
                <a:schemeClr val="bg1"/>
              </a:solidFill>
            </a:endParaRPr>
          </a:p>
        </p:txBody>
      </p:sp>
      <p:pic>
        <p:nvPicPr>
          <p:cNvPr id="24" name="Picture 23">
            <a:extLst>
              <a:ext uri="{FF2B5EF4-FFF2-40B4-BE49-F238E27FC236}">
                <a16:creationId xmlns:a16="http://schemas.microsoft.com/office/drawing/2014/main" id="{5CF71455-3ADD-4BD6-8575-1A9617C73544}"/>
              </a:ext>
            </a:extLst>
          </p:cNvPr>
          <p:cNvPicPr>
            <a:picLocks noChangeAspect="1"/>
          </p:cNvPicPr>
          <p:nvPr/>
        </p:nvPicPr>
        <p:blipFill>
          <a:blip r:embed="rId3"/>
          <a:stretch>
            <a:fillRect/>
          </a:stretch>
        </p:blipFill>
        <p:spPr>
          <a:xfrm>
            <a:off x="7040941" y="208209"/>
            <a:ext cx="1965767" cy="1965767"/>
          </a:xfrm>
          <a:prstGeom prst="rect">
            <a:avLst/>
          </a:prstGeom>
        </p:spPr>
      </p:pic>
      <p:pic>
        <p:nvPicPr>
          <p:cNvPr id="26" name="Picture 25">
            <a:extLst>
              <a:ext uri="{FF2B5EF4-FFF2-40B4-BE49-F238E27FC236}">
                <a16:creationId xmlns:a16="http://schemas.microsoft.com/office/drawing/2014/main" id="{E772C176-F3CF-42B2-B549-2AE43B805785}"/>
              </a:ext>
            </a:extLst>
          </p:cNvPr>
          <p:cNvPicPr>
            <a:picLocks noChangeAspect="1"/>
          </p:cNvPicPr>
          <p:nvPr/>
        </p:nvPicPr>
        <p:blipFill>
          <a:blip r:embed="rId4"/>
          <a:stretch>
            <a:fillRect/>
          </a:stretch>
        </p:blipFill>
        <p:spPr>
          <a:xfrm>
            <a:off x="6991315" y="3431181"/>
            <a:ext cx="2064743" cy="2064744"/>
          </a:xfrm>
          <a:prstGeom prst="rect">
            <a:avLst/>
          </a:prstGeom>
        </p:spPr>
      </p:pic>
      <p:grpSp>
        <p:nvGrpSpPr>
          <p:cNvPr id="37" name="Group 36">
            <a:extLst>
              <a:ext uri="{FF2B5EF4-FFF2-40B4-BE49-F238E27FC236}">
                <a16:creationId xmlns:a16="http://schemas.microsoft.com/office/drawing/2014/main" id="{4BCC39CF-9654-41CE-A954-35CFC496AD15}"/>
              </a:ext>
            </a:extLst>
          </p:cNvPr>
          <p:cNvGrpSpPr/>
          <p:nvPr/>
        </p:nvGrpSpPr>
        <p:grpSpPr>
          <a:xfrm>
            <a:off x="34326" y="1300627"/>
            <a:ext cx="2200502" cy="3434549"/>
            <a:chOff x="34326" y="1395877"/>
            <a:chExt cx="2200502" cy="3434549"/>
          </a:xfrm>
        </p:grpSpPr>
        <p:sp>
          <p:nvSpPr>
            <p:cNvPr id="34" name="Google Shape;254;p15">
              <a:extLst>
                <a:ext uri="{FF2B5EF4-FFF2-40B4-BE49-F238E27FC236}">
                  <a16:creationId xmlns:a16="http://schemas.microsoft.com/office/drawing/2014/main" id="{2BF3C590-4C5E-41A9-B602-06C99D6A0827}"/>
                </a:ext>
              </a:extLst>
            </p:cNvPr>
            <p:cNvSpPr txBox="1">
              <a:spLocks/>
            </p:cNvSpPr>
            <p:nvPr/>
          </p:nvSpPr>
          <p:spPr>
            <a:xfrm>
              <a:off x="35821" y="1395877"/>
              <a:ext cx="2199007" cy="116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2000" b="1" dirty="0">
                  <a:solidFill>
                    <a:schemeClr val="tx1"/>
                  </a:solidFill>
                </a:rPr>
                <a:t>Lead</a:t>
              </a:r>
              <a:br>
                <a:rPr lang="en-CA" sz="2000" b="1" dirty="0">
                  <a:solidFill>
                    <a:schemeClr val="tx1"/>
                  </a:solidFill>
                </a:rPr>
              </a:br>
              <a:r>
                <a:rPr lang="en-CA" sz="2000" b="1" dirty="0">
                  <a:solidFill>
                    <a:schemeClr val="tx1"/>
                  </a:solidFill>
                </a:rPr>
                <a:t>Project 1</a:t>
              </a:r>
            </a:p>
            <a:p>
              <a:pPr algn="ctr"/>
              <a:r>
                <a:rPr lang="en-CA" sz="1600" b="1" dirty="0">
                  <a:solidFill>
                    <a:schemeClr val="tx1"/>
                  </a:solidFill>
                </a:rPr>
                <a:t>(System Design)</a:t>
              </a:r>
            </a:p>
          </p:txBody>
        </p:sp>
        <p:pic>
          <p:nvPicPr>
            <p:cNvPr id="45" name="Picture 44">
              <a:extLst>
                <a:ext uri="{FF2B5EF4-FFF2-40B4-BE49-F238E27FC236}">
                  <a16:creationId xmlns:a16="http://schemas.microsoft.com/office/drawing/2014/main" id="{3FE962A4-71D8-4DBB-AC26-D353AFCB5B67}"/>
                </a:ext>
              </a:extLst>
            </p:cNvPr>
            <p:cNvPicPr>
              <a:picLocks noChangeAspect="1"/>
            </p:cNvPicPr>
            <p:nvPr/>
          </p:nvPicPr>
          <p:blipFill>
            <a:blip r:embed="rId5"/>
            <a:stretch>
              <a:fillRect/>
            </a:stretch>
          </p:blipFill>
          <p:spPr>
            <a:xfrm>
              <a:off x="524341" y="3606426"/>
              <a:ext cx="1224002" cy="1224000"/>
            </a:xfrm>
            <a:prstGeom prst="rect">
              <a:avLst/>
            </a:prstGeom>
          </p:spPr>
        </p:pic>
        <p:sp>
          <p:nvSpPr>
            <p:cNvPr id="51" name="Google Shape;254;p15">
              <a:extLst>
                <a:ext uri="{FF2B5EF4-FFF2-40B4-BE49-F238E27FC236}">
                  <a16:creationId xmlns:a16="http://schemas.microsoft.com/office/drawing/2014/main" id="{CC645200-1AD4-4E8A-B197-162C25CDEBCA}"/>
                </a:ext>
              </a:extLst>
            </p:cNvPr>
            <p:cNvSpPr txBox="1">
              <a:spLocks/>
            </p:cNvSpPr>
            <p:nvPr/>
          </p:nvSpPr>
          <p:spPr>
            <a:xfrm>
              <a:off x="34326" y="2647950"/>
              <a:ext cx="2199007" cy="8784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1600" b="1" dirty="0">
                  <a:solidFill>
                    <a:schemeClr val="tx1"/>
                  </a:solidFill>
                </a:rPr>
                <a:t>Provided solutions &amp; guidance on the other projects</a:t>
              </a:r>
            </a:p>
          </p:txBody>
        </p:sp>
      </p:grpSp>
      <p:grpSp>
        <p:nvGrpSpPr>
          <p:cNvPr id="54" name="Group 53">
            <a:extLst>
              <a:ext uri="{FF2B5EF4-FFF2-40B4-BE49-F238E27FC236}">
                <a16:creationId xmlns:a16="http://schemas.microsoft.com/office/drawing/2014/main" id="{3BFA3D8C-D1D0-40A3-93CB-BDE7ED8FEBE8}"/>
              </a:ext>
            </a:extLst>
          </p:cNvPr>
          <p:cNvGrpSpPr/>
          <p:nvPr/>
        </p:nvGrpSpPr>
        <p:grpSpPr>
          <a:xfrm>
            <a:off x="2323268" y="1300627"/>
            <a:ext cx="2200145" cy="3406471"/>
            <a:chOff x="4609268" y="1395877"/>
            <a:chExt cx="2200145" cy="3406471"/>
          </a:xfrm>
        </p:grpSpPr>
        <p:sp>
          <p:nvSpPr>
            <p:cNvPr id="36" name="Google Shape;254;p15">
              <a:extLst>
                <a:ext uri="{FF2B5EF4-FFF2-40B4-BE49-F238E27FC236}">
                  <a16:creationId xmlns:a16="http://schemas.microsoft.com/office/drawing/2014/main" id="{A82CA1C2-DB2D-4C0A-8138-8E883DD745BA}"/>
                </a:ext>
              </a:extLst>
            </p:cNvPr>
            <p:cNvSpPr txBox="1">
              <a:spLocks/>
            </p:cNvSpPr>
            <p:nvPr/>
          </p:nvSpPr>
          <p:spPr>
            <a:xfrm>
              <a:off x="4609268" y="1395877"/>
              <a:ext cx="2199007" cy="116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2000" b="1" dirty="0">
                  <a:solidFill>
                    <a:schemeClr val="tx1"/>
                  </a:solidFill>
                </a:rPr>
                <a:t>Lead</a:t>
              </a:r>
              <a:br>
                <a:rPr lang="en-CA" sz="2000" b="1" dirty="0">
                  <a:solidFill>
                    <a:schemeClr val="tx1"/>
                  </a:solidFill>
                </a:rPr>
              </a:br>
              <a:r>
                <a:rPr lang="en-CA" sz="2000" b="1" dirty="0">
                  <a:solidFill>
                    <a:schemeClr val="tx1"/>
                  </a:solidFill>
                </a:rPr>
                <a:t>Project 2</a:t>
              </a:r>
            </a:p>
            <a:p>
              <a:pPr algn="ctr"/>
              <a:r>
                <a:rPr lang="en-CA" sz="1600" b="1" dirty="0">
                  <a:solidFill>
                    <a:schemeClr val="tx1"/>
                  </a:solidFill>
                </a:rPr>
                <a:t>(Some Python Code)</a:t>
              </a:r>
            </a:p>
          </p:txBody>
        </p:sp>
        <p:pic>
          <p:nvPicPr>
            <p:cNvPr id="46" name="Picture 45">
              <a:extLst>
                <a:ext uri="{FF2B5EF4-FFF2-40B4-BE49-F238E27FC236}">
                  <a16:creationId xmlns:a16="http://schemas.microsoft.com/office/drawing/2014/main" id="{1BAFA4FA-6735-4A2B-BDEB-DD0730D81429}"/>
                </a:ext>
              </a:extLst>
            </p:cNvPr>
            <p:cNvPicPr>
              <a:picLocks noChangeAspect="1"/>
            </p:cNvPicPr>
            <p:nvPr/>
          </p:nvPicPr>
          <p:blipFill>
            <a:blip r:embed="rId6"/>
            <a:stretch>
              <a:fillRect/>
            </a:stretch>
          </p:blipFill>
          <p:spPr>
            <a:xfrm>
              <a:off x="5140566" y="3665940"/>
              <a:ext cx="1136410" cy="1136408"/>
            </a:xfrm>
            <a:prstGeom prst="rect">
              <a:avLst/>
            </a:prstGeom>
          </p:spPr>
        </p:pic>
        <p:sp>
          <p:nvSpPr>
            <p:cNvPr id="53" name="Google Shape;254;p15">
              <a:extLst>
                <a:ext uri="{FF2B5EF4-FFF2-40B4-BE49-F238E27FC236}">
                  <a16:creationId xmlns:a16="http://schemas.microsoft.com/office/drawing/2014/main" id="{DDEE1111-5B79-4AAA-9326-17E652C3CB4C}"/>
                </a:ext>
              </a:extLst>
            </p:cNvPr>
            <p:cNvSpPr txBox="1">
              <a:spLocks/>
            </p:cNvSpPr>
            <p:nvPr/>
          </p:nvSpPr>
          <p:spPr>
            <a:xfrm>
              <a:off x="4610406" y="2624274"/>
              <a:ext cx="2199007" cy="8784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1600" b="1" dirty="0">
                  <a:solidFill>
                    <a:schemeClr val="tx1"/>
                  </a:solidFill>
                </a:rPr>
                <a:t>Provided solutions &amp; guidance on the other projects</a:t>
              </a:r>
            </a:p>
          </p:txBody>
        </p:sp>
      </p:grpSp>
      <p:pic>
        <p:nvPicPr>
          <p:cNvPr id="58" name="Picture 57">
            <a:extLst>
              <a:ext uri="{FF2B5EF4-FFF2-40B4-BE49-F238E27FC236}">
                <a16:creationId xmlns:a16="http://schemas.microsoft.com/office/drawing/2014/main" id="{87B67862-1761-4723-852A-4169E8BA053C}"/>
              </a:ext>
            </a:extLst>
          </p:cNvPr>
          <p:cNvPicPr>
            <a:picLocks noChangeAspect="1"/>
          </p:cNvPicPr>
          <p:nvPr/>
        </p:nvPicPr>
        <p:blipFill>
          <a:blip r:embed="rId7"/>
          <a:stretch>
            <a:fillRect/>
          </a:stretch>
        </p:blipFill>
        <p:spPr>
          <a:xfrm flipH="1">
            <a:off x="7031075" y="2633428"/>
            <a:ext cx="954874" cy="954874"/>
          </a:xfrm>
          <a:prstGeom prst="rect">
            <a:avLst/>
          </a:prstGeom>
        </p:spPr>
      </p:pic>
      <p:pic>
        <p:nvPicPr>
          <p:cNvPr id="61" name="Picture 60">
            <a:extLst>
              <a:ext uri="{FF2B5EF4-FFF2-40B4-BE49-F238E27FC236}">
                <a16:creationId xmlns:a16="http://schemas.microsoft.com/office/drawing/2014/main" id="{8FD53DF7-FD30-42C6-9C2C-B800E29A787A}"/>
              </a:ext>
            </a:extLst>
          </p:cNvPr>
          <p:cNvPicPr>
            <a:picLocks noChangeAspect="1"/>
          </p:cNvPicPr>
          <p:nvPr/>
        </p:nvPicPr>
        <p:blipFill>
          <a:blip r:embed="rId7"/>
          <a:stretch>
            <a:fillRect/>
          </a:stretch>
        </p:blipFill>
        <p:spPr>
          <a:xfrm>
            <a:off x="8051834" y="2297679"/>
            <a:ext cx="954874" cy="954874"/>
          </a:xfrm>
          <a:prstGeom prst="rect">
            <a:avLst/>
          </a:prstGeom>
        </p:spPr>
      </p:pic>
      <p:sp>
        <p:nvSpPr>
          <p:cNvPr id="62" name="Google Shape;254;p15">
            <a:extLst>
              <a:ext uri="{FF2B5EF4-FFF2-40B4-BE49-F238E27FC236}">
                <a16:creationId xmlns:a16="http://schemas.microsoft.com/office/drawing/2014/main" id="{FB542D0F-8932-4E2B-9449-808189167FE8}"/>
              </a:ext>
            </a:extLst>
          </p:cNvPr>
          <p:cNvSpPr txBox="1">
            <a:spLocks/>
          </p:cNvSpPr>
          <p:nvPr/>
        </p:nvSpPr>
        <p:spPr>
          <a:xfrm>
            <a:off x="4670329" y="324574"/>
            <a:ext cx="2061029" cy="116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3200" b="1" dirty="0">
                <a:solidFill>
                  <a:srgbClr val="F09510"/>
                </a:solidFill>
              </a:rPr>
              <a:t>David</a:t>
            </a:r>
            <a:r>
              <a:rPr lang="en-CA" sz="4000" b="1" dirty="0">
                <a:solidFill>
                  <a:srgbClr val="F09510"/>
                </a:solidFill>
              </a:rPr>
              <a:t> </a:t>
            </a:r>
            <a:r>
              <a:rPr lang="en-CA" sz="3200" b="1" dirty="0">
                <a:solidFill>
                  <a:srgbClr val="F09510"/>
                </a:solidFill>
              </a:rPr>
              <a:t>Turner</a:t>
            </a:r>
          </a:p>
        </p:txBody>
      </p:sp>
      <p:grpSp>
        <p:nvGrpSpPr>
          <p:cNvPr id="63" name="Group 62">
            <a:extLst>
              <a:ext uri="{FF2B5EF4-FFF2-40B4-BE49-F238E27FC236}">
                <a16:creationId xmlns:a16="http://schemas.microsoft.com/office/drawing/2014/main" id="{C160FC16-60E3-451D-A728-A87164A48FFC}"/>
              </a:ext>
            </a:extLst>
          </p:cNvPr>
          <p:cNvGrpSpPr/>
          <p:nvPr/>
        </p:nvGrpSpPr>
        <p:grpSpPr>
          <a:xfrm>
            <a:off x="4601339" y="991394"/>
            <a:ext cx="2218576" cy="3783539"/>
            <a:chOff x="2322959" y="1086644"/>
            <a:chExt cx="2218576" cy="3783539"/>
          </a:xfrm>
        </p:grpSpPr>
        <p:sp>
          <p:nvSpPr>
            <p:cNvPr id="64" name="Google Shape;254;p15">
              <a:extLst>
                <a:ext uri="{FF2B5EF4-FFF2-40B4-BE49-F238E27FC236}">
                  <a16:creationId xmlns:a16="http://schemas.microsoft.com/office/drawing/2014/main" id="{7959A9E2-28E3-4998-B6B0-B21E19567922}"/>
                </a:ext>
              </a:extLst>
            </p:cNvPr>
            <p:cNvSpPr txBox="1">
              <a:spLocks/>
            </p:cNvSpPr>
            <p:nvPr/>
          </p:nvSpPr>
          <p:spPr>
            <a:xfrm>
              <a:off x="2322959" y="1086644"/>
              <a:ext cx="2199007" cy="146969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2000" b="1" dirty="0">
                  <a:solidFill>
                    <a:schemeClr val="tx1"/>
                  </a:solidFill>
                </a:rPr>
                <a:t>Lead</a:t>
              </a:r>
              <a:br>
                <a:rPr lang="en-CA" sz="2000" b="1" dirty="0">
                  <a:solidFill>
                    <a:schemeClr val="tx1"/>
                  </a:solidFill>
                </a:rPr>
              </a:br>
              <a:r>
                <a:rPr lang="en-CA" sz="2000" b="1" dirty="0">
                  <a:solidFill>
                    <a:schemeClr val="tx1"/>
                  </a:solidFill>
                </a:rPr>
                <a:t>Project 3</a:t>
              </a:r>
            </a:p>
            <a:p>
              <a:pPr algn="ctr"/>
              <a:r>
                <a:rPr lang="en-CA" sz="2000" b="1" dirty="0">
                  <a:solidFill>
                    <a:schemeClr val="tx1"/>
                  </a:solidFill>
                </a:rPr>
                <a:t> </a:t>
              </a:r>
              <a:r>
                <a:rPr lang="en-CA" sz="1600" b="1" dirty="0">
                  <a:solidFill>
                    <a:schemeClr val="tx1"/>
                  </a:solidFill>
                </a:rPr>
                <a:t>(                                 )</a:t>
              </a:r>
            </a:p>
          </p:txBody>
        </p:sp>
        <p:sp>
          <p:nvSpPr>
            <p:cNvPr id="65" name="Google Shape;254;p15">
              <a:extLst>
                <a:ext uri="{FF2B5EF4-FFF2-40B4-BE49-F238E27FC236}">
                  <a16:creationId xmlns:a16="http://schemas.microsoft.com/office/drawing/2014/main" id="{5B0C8E37-6B1B-42F6-B781-0535C2AED523}"/>
                </a:ext>
              </a:extLst>
            </p:cNvPr>
            <p:cNvSpPr txBox="1">
              <a:spLocks/>
            </p:cNvSpPr>
            <p:nvPr/>
          </p:nvSpPr>
          <p:spPr>
            <a:xfrm>
              <a:off x="2342528" y="2199824"/>
              <a:ext cx="2199007" cy="5251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1600" b="1" dirty="0">
                  <a:solidFill>
                    <a:schemeClr val="tx1"/>
                  </a:solidFill>
                </a:rPr>
                <a:t>Robot Obstacle Course</a:t>
              </a:r>
            </a:p>
          </p:txBody>
        </p:sp>
        <p:pic>
          <p:nvPicPr>
            <p:cNvPr id="66" name="Picture 65">
              <a:extLst>
                <a:ext uri="{FF2B5EF4-FFF2-40B4-BE49-F238E27FC236}">
                  <a16:creationId xmlns:a16="http://schemas.microsoft.com/office/drawing/2014/main" id="{13149E71-34EE-4BAE-9613-81A77B7780AE}"/>
                </a:ext>
              </a:extLst>
            </p:cNvPr>
            <p:cNvPicPr>
              <a:picLocks noChangeAspect="1"/>
            </p:cNvPicPr>
            <p:nvPr/>
          </p:nvPicPr>
          <p:blipFill>
            <a:blip r:embed="rId8"/>
            <a:stretch>
              <a:fillRect/>
            </a:stretch>
          </p:blipFill>
          <p:spPr>
            <a:xfrm>
              <a:off x="2718323" y="3483231"/>
              <a:ext cx="1386952" cy="1386952"/>
            </a:xfrm>
            <a:prstGeom prst="rect">
              <a:avLst/>
            </a:prstGeom>
          </p:spPr>
        </p:pic>
        <p:sp>
          <p:nvSpPr>
            <p:cNvPr id="67" name="Google Shape;254;p15">
              <a:extLst>
                <a:ext uri="{FF2B5EF4-FFF2-40B4-BE49-F238E27FC236}">
                  <a16:creationId xmlns:a16="http://schemas.microsoft.com/office/drawing/2014/main" id="{AED8C2D7-2172-4C76-9FCA-5D6CCDB4C4F8}"/>
                </a:ext>
              </a:extLst>
            </p:cNvPr>
            <p:cNvSpPr txBox="1">
              <a:spLocks/>
            </p:cNvSpPr>
            <p:nvPr/>
          </p:nvSpPr>
          <p:spPr>
            <a:xfrm>
              <a:off x="2323997" y="2647950"/>
              <a:ext cx="2199007" cy="8784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gn="ctr"/>
              <a:r>
                <a:rPr lang="en-CA" sz="1600" b="1" dirty="0">
                  <a:solidFill>
                    <a:schemeClr val="tx1"/>
                  </a:solidFill>
                </a:rPr>
                <a:t>Provided solutions &amp; guidance on the other projects</a:t>
              </a: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10" presetClass="entr" presetSubtype="0" fill="hold" nodeType="withEffect">
                                  <p:stCondLst>
                                    <p:cond delay="100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2" presetClass="entr" presetSubtype="4"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500" fill="hold"/>
                                        <p:tgtEl>
                                          <p:spTgt spid="26"/>
                                        </p:tgtEl>
                                        <p:attrNameLst>
                                          <p:attrName>ppt_x</p:attrName>
                                        </p:attrNameLst>
                                      </p:cBhvr>
                                      <p:tavLst>
                                        <p:tav tm="0">
                                          <p:val>
                                            <p:strVal val="#ppt_x"/>
                                          </p:val>
                                        </p:tav>
                                        <p:tav tm="100000">
                                          <p:val>
                                            <p:strVal val="#ppt_x"/>
                                          </p:val>
                                        </p:tav>
                                      </p:tavLst>
                                    </p:anim>
                                    <p:anim calcmode="lin" valueType="num">
                                      <p:cBhvr additive="base">
                                        <p:cTn id="14" dur="500" fill="hold"/>
                                        <p:tgtEl>
                                          <p:spTgt spid="26"/>
                                        </p:tgtEl>
                                        <p:attrNameLst>
                                          <p:attrName>ppt_y</p:attrName>
                                        </p:attrNameLst>
                                      </p:cBhvr>
                                      <p:tavLst>
                                        <p:tav tm="0">
                                          <p:val>
                                            <p:strVal val="1+#ppt_h/2"/>
                                          </p:val>
                                        </p:tav>
                                        <p:tav tm="100000">
                                          <p:val>
                                            <p:strVal val="#ppt_y"/>
                                          </p:val>
                                        </p:tav>
                                      </p:tavLst>
                                    </p:anim>
                                  </p:childTnLst>
                                </p:cTn>
                              </p:par>
                              <p:par>
                                <p:cTn id="15" presetID="2" presetClass="entr" presetSubtype="1"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500" fill="hold"/>
                                        <p:tgtEl>
                                          <p:spTgt spid="24"/>
                                        </p:tgtEl>
                                        <p:attrNameLst>
                                          <p:attrName>ppt_x</p:attrName>
                                        </p:attrNameLst>
                                      </p:cBhvr>
                                      <p:tavLst>
                                        <p:tav tm="0">
                                          <p:val>
                                            <p:strVal val="#ppt_x"/>
                                          </p:val>
                                        </p:tav>
                                        <p:tav tm="100000">
                                          <p:val>
                                            <p:strVal val="#ppt_x"/>
                                          </p:val>
                                        </p:tav>
                                      </p:tavLst>
                                    </p:anim>
                                    <p:anim calcmode="lin" valueType="num">
                                      <p:cBhvr additive="base">
                                        <p:cTn id="18" dur="500" fill="hold"/>
                                        <p:tgtEl>
                                          <p:spTgt spid="24"/>
                                        </p:tgtEl>
                                        <p:attrNameLst>
                                          <p:attrName>ppt_y</p:attrName>
                                        </p:attrNameLst>
                                      </p:cBhvr>
                                      <p:tavLst>
                                        <p:tav tm="0">
                                          <p:val>
                                            <p:strVal val="0-#ppt_h/2"/>
                                          </p:val>
                                        </p:tav>
                                        <p:tav tm="100000">
                                          <p:val>
                                            <p:strVal val="#ppt_y"/>
                                          </p:val>
                                        </p:tav>
                                      </p:tavLst>
                                    </p:anim>
                                  </p:childTnLst>
                                </p:cTn>
                              </p:par>
                              <p:par>
                                <p:cTn id="19" presetID="47" presetClass="entr" presetSubtype="0" fill="hold" grpId="0" nodeType="withEffect">
                                  <p:stCondLst>
                                    <p:cond delay="2000"/>
                                  </p:stCondLst>
                                  <p:childTnLst>
                                    <p:set>
                                      <p:cBhvr>
                                        <p:cTn id="20" dur="1" fill="hold">
                                          <p:stCondLst>
                                            <p:cond delay="0"/>
                                          </p:stCondLst>
                                        </p:cTn>
                                        <p:tgtEl>
                                          <p:spTgt spid="254"/>
                                        </p:tgtEl>
                                        <p:attrNameLst>
                                          <p:attrName>style.visibility</p:attrName>
                                        </p:attrNameLst>
                                      </p:cBhvr>
                                      <p:to>
                                        <p:strVal val="visible"/>
                                      </p:to>
                                    </p:set>
                                    <p:animEffect transition="in" filter="fade">
                                      <p:cBhvr>
                                        <p:cTn id="21" dur="1000"/>
                                        <p:tgtEl>
                                          <p:spTgt spid="254"/>
                                        </p:tgtEl>
                                      </p:cBhvr>
                                    </p:animEffect>
                                    <p:anim calcmode="lin" valueType="num">
                                      <p:cBhvr>
                                        <p:cTn id="22" dur="1000" fill="hold"/>
                                        <p:tgtEl>
                                          <p:spTgt spid="254"/>
                                        </p:tgtEl>
                                        <p:attrNameLst>
                                          <p:attrName>ppt_x</p:attrName>
                                        </p:attrNameLst>
                                      </p:cBhvr>
                                      <p:tavLst>
                                        <p:tav tm="0">
                                          <p:val>
                                            <p:strVal val="#ppt_x"/>
                                          </p:val>
                                        </p:tav>
                                        <p:tav tm="100000">
                                          <p:val>
                                            <p:strVal val="#ppt_x"/>
                                          </p:val>
                                        </p:tav>
                                      </p:tavLst>
                                    </p:anim>
                                    <p:anim calcmode="lin" valueType="num">
                                      <p:cBhvr>
                                        <p:cTn id="23" dur="1000" fill="hold"/>
                                        <p:tgtEl>
                                          <p:spTgt spid="254"/>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childTnLst>
                          </p:cTn>
                        </p:par>
                        <p:par>
                          <p:cTn id="28" fill="hold">
                            <p:stCondLst>
                              <p:cond delay="3500"/>
                            </p:stCondLst>
                            <p:childTnLst>
                              <p:par>
                                <p:cTn id="29" presetID="47"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0"/>
                                        <p:tgtEl>
                                          <p:spTgt spid="15"/>
                                        </p:tgtEl>
                                      </p:cBhvr>
                                    </p:animEffect>
                                    <p:anim calcmode="lin" valueType="num">
                                      <p:cBhvr>
                                        <p:cTn id="32" dur="1000" fill="hold"/>
                                        <p:tgtEl>
                                          <p:spTgt spid="15"/>
                                        </p:tgtEl>
                                        <p:attrNameLst>
                                          <p:attrName>ppt_x</p:attrName>
                                        </p:attrNameLst>
                                      </p:cBhvr>
                                      <p:tavLst>
                                        <p:tav tm="0">
                                          <p:val>
                                            <p:strVal val="#ppt_x"/>
                                          </p:val>
                                        </p:tav>
                                        <p:tav tm="100000">
                                          <p:val>
                                            <p:strVal val="#ppt_x"/>
                                          </p:val>
                                        </p:tav>
                                      </p:tavLst>
                                    </p:anim>
                                    <p:anim calcmode="lin" valueType="num">
                                      <p:cBhvr>
                                        <p:cTn id="33" dur="1000" fill="hold"/>
                                        <p:tgtEl>
                                          <p:spTgt spid="15"/>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10" presetClass="entr" presetSubtype="0" fill="hold" nodeType="after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childTnLst>
                          </p:cTn>
                        </p:par>
                        <p:par>
                          <p:cTn id="38" fill="hold">
                            <p:stCondLst>
                              <p:cond delay="5000"/>
                            </p:stCondLst>
                            <p:childTnLst>
                              <p:par>
                                <p:cTn id="39" presetID="47" presetClass="entr" presetSubtype="0" fill="hold" grpId="0" nodeType="after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fade">
                                      <p:cBhvr>
                                        <p:cTn id="41" dur="1000"/>
                                        <p:tgtEl>
                                          <p:spTgt spid="62"/>
                                        </p:tgtEl>
                                      </p:cBhvr>
                                    </p:animEffect>
                                    <p:anim calcmode="lin" valueType="num">
                                      <p:cBhvr>
                                        <p:cTn id="42" dur="1000" fill="hold"/>
                                        <p:tgtEl>
                                          <p:spTgt spid="62"/>
                                        </p:tgtEl>
                                        <p:attrNameLst>
                                          <p:attrName>ppt_x</p:attrName>
                                        </p:attrNameLst>
                                      </p:cBhvr>
                                      <p:tavLst>
                                        <p:tav tm="0">
                                          <p:val>
                                            <p:strVal val="#ppt_x"/>
                                          </p:val>
                                        </p:tav>
                                        <p:tav tm="100000">
                                          <p:val>
                                            <p:strVal val="#ppt_x"/>
                                          </p:val>
                                        </p:tav>
                                      </p:tavLst>
                                    </p:anim>
                                    <p:anim calcmode="lin" valueType="num">
                                      <p:cBhvr>
                                        <p:cTn id="43" dur="1000" fill="hold"/>
                                        <p:tgtEl>
                                          <p:spTgt spid="62"/>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P spid="15" grpId="0"/>
      <p:bldP spid="6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 name="Google Shape;261;p16">
            <a:extLst>
              <a:ext uri="{FF2B5EF4-FFF2-40B4-BE49-F238E27FC236}">
                <a16:creationId xmlns:a16="http://schemas.microsoft.com/office/drawing/2014/main" id="{AC2F4170-1009-488F-9137-E842937FC788}"/>
              </a:ext>
            </a:extLst>
          </p:cNvPr>
          <p:cNvSpPr txBox="1">
            <a:spLocks/>
          </p:cNvSpPr>
          <p:nvPr/>
        </p:nvSpPr>
        <p:spPr>
          <a:xfrm>
            <a:off x="457198" y="465573"/>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endParaRPr lang="en-CA" sz="1200" b="1" dirty="0"/>
          </a:p>
        </p:txBody>
      </p:sp>
      <p:pic>
        <p:nvPicPr>
          <p:cNvPr id="30" name="Picture 29">
            <a:extLst>
              <a:ext uri="{FF2B5EF4-FFF2-40B4-BE49-F238E27FC236}">
                <a16:creationId xmlns:a16="http://schemas.microsoft.com/office/drawing/2014/main" id="{A8B54608-B113-42E3-A20D-DF38AE5DFC03}"/>
              </a:ext>
            </a:extLst>
          </p:cNvPr>
          <p:cNvPicPr>
            <a:picLocks noChangeAspect="1"/>
          </p:cNvPicPr>
          <p:nvPr/>
        </p:nvPicPr>
        <p:blipFill>
          <a:blip r:embed="rId3"/>
          <a:stretch>
            <a:fillRect/>
          </a:stretch>
        </p:blipFill>
        <p:spPr>
          <a:xfrm rot="1152730">
            <a:off x="5934098" y="507196"/>
            <a:ext cx="1359312" cy="1359312"/>
          </a:xfrm>
          <a:prstGeom prst="rect">
            <a:avLst/>
          </a:prstGeom>
        </p:spPr>
      </p:pic>
      <p:pic>
        <p:nvPicPr>
          <p:cNvPr id="31" name="Picture 30">
            <a:extLst>
              <a:ext uri="{FF2B5EF4-FFF2-40B4-BE49-F238E27FC236}">
                <a16:creationId xmlns:a16="http://schemas.microsoft.com/office/drawing/2014/main" id="{FAD3D41E-5EC1-45F2-B765-710BEF17B4BE}"/>
              </a:ext>
            </a:extLst>
          </p:cNvPr>
          <p:cNvPicPr>
            <a:picLocks noChangeAspect="1"/>
          </p:cNvPicPr>
          <p:nvPr/>
        </p:nvPicPr>
        <p:blipFill>
          <a:blip r:embed="rId4"/>
          <a:stretch>
            <a:fillRect/>
          </a:stretch>
        </p:blipFill>
        <p:spPr>
          <a:xfrm>
            <a:off x="7483211" y="-228064"/>
            <a:ext cx="1546232" cy="1546232"/>
          </a:xfrm>
          <a:prstGeom prst="rect">
            <a:avLst/>
          </a:prstGeom>
        </p:spPr>
      </p:pic>
      <p:pic>
        <p:nvPicPr>
          <p:cNvPr id="32" name="Picture 31">
            <a:extLst>
              <a:ext uri="{FF2B5EF4-FFF2-40B4-BE49-F238E27FC236}">
                <a16:creationId xmlns:a16="http://schemas.microsoft.com/office/drawing/2014/main" id="{0851C180-27DD-49A5-BC92-B518AC7BB44C}"/>
              </a:ext>
            </a:extLst>
          </p:cNvPr>
          <p:cNvPicPr>
            <a:picLocks noChangeAspect="1"/>
          </p:cNvPicPr>
          <p:nvPr/>
        </p:nvPicPr>
        <p:blipFill>
          <a:blip r:embed="rId5"/>
          <a:stretch>
            <a:fillRect/>
          </a:stretch>
        </p:blipFill>
        <p:spPr>
          <a:xfrm>
            <a:off x="7317050" y="1795669"/>
            <a:ext cx="1457858" cy="1457858"/>
          </a:xfrm>
          <a:prstGeom prst="rect">
            <a:avLst/>
          </a:prstGeom>
        </p:spPr>
      </p:pic>
      <p:pic>
        <p:nvPicPr>
          <p:cNvPr id="33" name="Picture 32">
            <a:extLst>
              <a:ext uri="{FF2B5EF4-FFF2-40B4-BE49-F238E27FC236}">
                <a16:creationId xmlns:a16="http://schemas.microsoft.com/office/drawing/2014/main" id="{EC58DCDE-7B5F-41E1-B795-7B7A13B7C887}"/>
              </a:ext>
            </a:extLst>
          </p:cNvPr>
          <p:cNvPicPr>
            <a:picLocks noChangeAspect="1"/>
          </p:cNvPicPr>
          <p:nvPr/>
        </p:nvPicPr>
        <p:blipFill>
          <a:blip r:embed="rId6"/>
          <a:stretch>
            <a:fillRect/>
          </a:stretch>
        </p:blipFill>
        <p:spPr>
          <a:xfrm>
            <a:off x="5845950" y="3347831"/>
            <a:ext cx="1590178" cy="1590178"/>
          </a:xfrm>
          <a:prstGeom prst="rect">
            <a:avLst/>
          </a:prstGeom>
        </p:spPr>
      </p:pic>
      <p:sp>
        <p:nvSpPr>
          <p:cNvPr id="34" name="Google Shape;113;p6">
            <a:extLst>
              <a:ext uri="{FF2B5EF4-FFF2-40B4-BE49-F238E27FC236}">
                <a16:creationId xmlns:a16="http://schemas.microsoft.com/office/drawing/2014/main" id="{B952CDB5-6D6B-4BA4-8365-2D8F8398E9DD}"/>
              </a:ext>
            </a:extLst>
          </p:cNvPr>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5" name="Picture 34">
            <a:extLst>
              <a:ext uri="{FF2B5EF4-FFF2-40B4-BE49-F238E27FC236}">
                <a16:creationId xmlns:a16="http://schemas.microsoft.com/office/drawing/2014/main" id="{318F565E-754C-43D8-9D7D-C21CB62E9527}"/>
              </a:ext>
            </a:extLst>
          </p:cNvPr>
          <p:cNvPicPr>
            <a:picLocks noChangeAspect="1"/>
          </p:cNvPicPr>
          <p:nvPr/>
        </p:nvPicPr>
        <p:blipFill>
          <a:blip r:embed="rId7"/>
          <a:stretch>
            <a:fillRect/>
          </a:stretch>
        </p:blipFill>
        <p:spPr>
          <a:xfrm>
            <a:off x="7832446" y="3608004"/>
            <a:ext cx="1590178" cy="1590178"/>
          </a:xfrm>
          <a:prstGeom prst="rect">
            <a:avLst/>
          </a:prstGeom>
        </p:spPr>
      </p:pic>
      <p:sp>
        <p:nvSpPr>
          <p:cNvPr id="19" name="Google Shape;261;p16">
            <a:extLst>
              <a:ext uri="{FF2B5EF4-FFF2-40B4-BE49-F238E27FC236}">
                <a16:creationId xmlns:a16="http://schemas.microsoft.com/office/drawing/2014/main" id="{157C53CC-C284-4964-B01C-08DE7CAF8B32}"/>
              </a:ext>
            </a:extLst>
          </p:cNvPr>
          <p:cNvSpPr txBox="1">
            <a:spLocks noGrp="1"/>
          </p:cNvSpPr>
          <p:nvPr>
            <p:ph type="title" idx="4294967295"/>
          </p:nvPr>
        </p:nvSpPr>
        <p:spPr>
          <a:xfrm>
            <a:off x="457199" y="241716"/>
            <a:ext cx="5660571" cy="9339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 sz="2800" b="1" dirty="0"/>
            </a:br>
            <a:r>
              <a:rPr lang="en" sz="2800" b="1" dirty="0"/>
              <a:t>Project Management </a:t>
            </a:r>
            <a:br>
              <a:rPr lang="en" sz="2800" b="1" dirty="0"/>
            </a:br>
            <a:r>
              <a:rPr lang="en" sz="2800" b="1" dirty="0"/>
              <a:t>Strategy</a:t>
            </a:r>
            <a:endParaRPr sz="2800" b="1" dirty="0"/>
          </a:p>
        </p:txBody>
      </p:sp>
      <p:sp>
        <p:nvSpPr>
          <p:cNvPr id="20" name="Google Shape;262;p16">
            <a:extLst>
              <a:ext uri="{FF2B5EF4-FFF2-40B4-BE49-F238E27FC236}">
                <a16:creationId xmlns:a16="http://schemas.microsoft.com/office/drawing/2014/main" id="{B32E922A-B7EA-481B-A315-17B3AE739DE4}"/>
              </a:ext>
            </a:extLst>
          </p:cNvPr>
          <p:cNvSpPr txBox="1">
            <a:spLocks noGrp="1"/>
          </p:cNvSpPr>
          <p:nvPr>
            <p:ph type="body" idx="4294967295"/>
          </p:nvPr>
        </p:nvSpPr>
        <p:spPr>
          <a:xfrm>
            <a:off x="457198" y="1032786"/>
            <a:ext cx="5138700" cy="3993575"/>
          </a:xfrm>
          <a:prstGeom prst="rect">
            <a:avLst/>
          </a:prstGeom>
        </p:spPr>
        <p:txBody>
          <a:bodyPr spcFirstLastPara="1" wrap="square" lIns="91425" tIns="91425" rIns="91425" bIns="91425" anchor="t" anchorCtr="0">
            <a:noAutofit/>
          </a:bodyPr>
          <a:lstStyle/>
          <a:p>
            <a:r>
              <a:rPr lang="en-US" sz="1400" b="1" u="sng" dirty="0"/>
              <a:t>Trello</a:t>
            </a:r>
            <a:r>
              <a:rPr lang="en-US" sz="1400" b="1" dirty="0"/>
              <a:t> </a:t>
            </a:r>
            <a:r>
              <a:rPr lang="en-US" sz="1400" dirty="0"/>
              <a:t>was used to keep track of each task. We had a To-Do Board, a board for each team member, and a board for Completed tasks. To accurately display our progress, we also used check-lists for sub-tasks.</a:t>
            </a:r>
          </a:p>
          <a:p>
            <a:r>
              <a:rPr lang="en-US" sz="1400" dirty="0"/>
              <a:t>Most mornings around 10:30am we would have a </a:t>
            </a:r>
            <a:r>
              <a:rPr lang="en-US" sz="1400" b="1" u="sng" dirty="0"/>
              <a:t>stand-up meeting </a:t>
            </a:r>
            <a:r>
              <a:rPr lang="en-US" sz="1400" dirty="0"/>
              <a:t>call/text chat through Microsoft Teams. Some days we would have another meeting at night to update the team on our progress and get help/guidance with any issues we had faced.</a:t>
            </a:r>
          </a:p>
          <a:p>
            <a:r>
              <a:rPr lang="en-US" sz="1400" dirty="0"/>
              <a:t>We used a </a:t>
            </a:r>
            <a:r>
              <a:rPr lang="en-US" sz="1400" b="1" u="sng" dirty="0" err="1"/>
              <a:t>Github</a:t>
            </a:r>
            <a:r>
              <a:rPr lang="en-US" sz="1400" dirty="0"/>
              <a:t> repository to share files among the team. We also used Microsoft Teams for sharing code snippets/images for troubleshooting or sharing our progress.</a:t>
            </a:r>
          </a:p>
        </p:txBody>
      </p:sp>
      <p:sp>
        <p:nvSpPr>
          <p:cNvPr id="21" name="Google Shape;261;p16">
            <a:extLst>
              <a:ext uri="{FF2B5EF4-FFF2-40B4-BE49-F238E27FC236}">
                <a16:creationId xmlns:a16="http://schemas.microsoft.com/office/drawing/2014/main" id="{0AFA729B-0B69-442C-BECF-B32B16B0617E}"/>
              </a:ext>
            </a:extLst>
          </p:cNvPr>
          <p:cNvSpPr txBox="1">
            <a:spLocks/>
          </p:cNvSpPr>
          <p:nvPr/>
        </p:nvSpPr>
        <p:spPr>
          <a:xfrm>
            <a:off x="457199" y="4579086"/>
            <a:ext cx="5660571" cy="5316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pPr>
              <a:lnSpc>
                <a:spcPct val="107000"/>
              </a:lnSpc>
              <a:spcAft>
                <a:spcPts val="800"/>
              </a:spcAft>
            </a:pPr>
            <a:r>
              <a:rPr lang="en-CA" sz="1600" dirty="0">
                <a:solidFill>
                  <a:srgbClr val="D4680E"/>
                </a:solidFill>
                <a:latin typeface="Calibri" panose="020F0502020204030204" pitchFamily="34" charset="0"/>
                <a:ea typeface="Calibri" panose="020F0502020204030204" pitchFamily="34" charset="0"/>
                <a:cs typeface="Times New Roman" panose="02020603050405020304" pitchFamily="18" charset="0"/>
              </a:rPr>
              <a:t>Trello:   </a:t>
            </a:r>
            <a:r>
              <a:rPr lang="en-CA" sz="1200" dirty="0">
                <a:solidFill>
                  <a:srgbClr val="7C8CFE"/>
                </a:solidFill>
                <a:latin typeface="Calibri" panose="020F0502020204030204" pitchFamily="34" charset="0"/>
                <a:ea typeface="Calibri" panose="020F0502020204030204" pitchFamily="34" charset="0"/>
                <a:cs typeface="Times New Roman" panose="02020603050405020304" pitchFamily="18" charset="0"/>
                <a:hlinkClick r:id="rId8"/>
              </a:rPr>
              <a:t>https://trello.com/b/pLqWg9gL/sprint-2</a:t>
            </a:r>
            <a:endParaRPr lang="en-CA" sz="1600" dirty="0">
              <a:solidFill>
                <a:srgbClr val="7C8CFE"/>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CA" sz="1600" dirty="0" err="1">
                <a:solidFill>
                  <a:srgbClr val="D4680E"/>
                </a:solidFill>
                <a:latin typeface="Calibri" panose="020F0502020204030204" pitchFamily="34" charset="0"/>
                <a:ea typeface="Calibri" panose="020F0502020204030204" pitchFamily="34" charset="0"/>
                <a:cs typeface="Times New Roman" panose="02020603050405020304" pitchFamily="18" charset="0"/>
              </a:rPr>
              <a:t>Github</a:t>
            </a:r>
            <a:r>
              <a:rPr lang="en-CA" sz="1600" dirty="0">
                <a:solidFill>
                  <a:srgbClr val="D4680E"/>
                </a:solidFill>
                <a:latin typeface="Calibri" panose="020F0502020204030204" pitchFamily="34" charset="0"/>
                <a:ea typeface="Calibri" panose="020F0502020204030204" pitchFamily="34" charset="0"/>
                <a:cs typeface="Times New Roman" panose="02020603050405020304" pitchFamily="18" charset="0"/>
              </a:rPr>
              <a:t>: </a:t>
            </a:r>
            <a:r>
              <a:rPr lang="en-CA" sz="1200" dirty="0">
                <a:solidFill>
                  <a:srgbClr val="7C8CFE"/>
                </a:solidFill>
                <a:latin typeface="Calibri" panose="020F0502020204030204" pitchFamily="34" charset="0"/>
                <a:ea typeface="Calibri" panose="020F0502020204030204" pitchFamily="34" charset="0"/>
                <a:cs typeface="Times New Roman" panose="02020603050405020304" pitchFamily="18" charset="0"/>
                <a:hlinkClick r:id="rId9"/>
              </a:rPr>
              <a:t>https://github.com/DeToxFox/Grp22A-2-Final-Spint-Week</a:t>
            </a:r>
            <a:endParaRPr lang="en-CA" sz="1600" dirty="0">
              <a:solidFill>
                <a:srgbClr val="7C8CFE"/>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231525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600" fill="hold"/>
                                        <p:tgtEl>
                                          <p:spTgt spid="31"/>
                                        </p:tgtEl>
                                        <p:attrNameLst>
                                          <p:attrName>ppt_x</p:attrName>
                                        </p:attrNameLst>
                                      </p:cBhvr>
                                      <p:tavLst>
                                        <p:tav tm="0">
                                          <p:val>
                                            <p:strVal val="#ppt_x"/>
                                          </p:val>
                                        </p:tav>
                                        <p:tav tm="100000">
                                          <p:val>
                                            <p:strVal val="#ppt_x"/>
                                          </p:val>
                                        </p:tav>
                                      </p:tavLst>
                                    </p:anim>
                                    <p:anim calcmode="lin" valueType="num">
                                      <p:cBhvr additive="base">
                                        <p:cTn id="8" dur="6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600" fill="hold"/>
                                        <p:tgtEl>
                                          <p:spTgt spid="30"/>
                                        </p:tgtEl>
                                        <p:attrNameLst>
                                          <p:attrName>ppt_x</p:attrName>
                                        </p:attrNameLst>
                                      </p:cBhvr>
                                      <p:tavLst>
                                        <p:tav tm="0">
                                          <p:val>
                                            <p:strVal val="#ppt_x"/>
                                          </p:val>
                                        </p:tav>
                                        <p:tav tm="100000">
                                          <p:val>
                                            <p:strVal val="#ppt_x"/>
                                          </p:val>
                                        </p:tav>
                                      </p:tavLst>
                                    </p:anim>
                                    <p:anim calcmode="lin" valueType="num">
                                      <p:cBhvr additive="base">
                                        <p:cTn id="12" dur="6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600" fill="hold"/>
                                        <p:tgtEl>
                                          <p:spTgt spid="33"/>
                                        </p:tgtEl>
                                        <p:attrNameLst>
                                          <p:attrName>ppt_x</p:attrName>
                                        </p:attrNameLst>
                                      </p:cBhvr>
                                      <p:tavLst>
                                        <p:tav tm="0">
                                          <p:val>
                                            <p:strVal val="#ppt_x"/>
                                          </p:val>
                                        </p:tav>
                                        <p:tav tm="100000">
                                          <p:val>
                                            <p:strVal val="#ppt_x"/>
                                          </p:val>
                                        </p:tav>
                                      </p:tavLst>
                                    </p:anim>
                                    <p:anim calcmode="lin" valueType="num">
                                      <p:cBhvr additive="base">
                                        <p:cTn id="16" dur="600" fill="hold"/>
                                        <p:tgtEl>
                                          <p:spTgt spid="33"/>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600" fill="hold"/>
                                        <p:tgtEl>
                                          <p:spTgt spid="35"/>
                                        </p:tgtEl>
                                        <p:attrNameLst>
                                          <p:attrName>ppt_x</p:attrName>
                                        </p:attrNameLst>
                                      </p:cBhvr>
                                      <p:tavLst>
                                        <p:tav tm="0">
                                          <p:val>
                                            <p:strVal val="1+#ppt_w/2"/>
                                          </p:val>
                                        </p:tav>
                                        <p:tav tm="100000">
                                          <p:val>
                                            <p:strVal val="#ppt_x"/>
                                          </p:val>
                                        </p:tav>
                                      </p:tavLst>
                                    </p:anim>
                                    <p:anim calcmode="lin" valueType="num">
                                      <p:cBhvr additive="base">
                                        <p:cTn id="20" dur="600" fill="hold"/>
                                        <p:tgtEl>
                                          <p:spTgt spid="35"/>
                                        </p:tgtEl>
                                        <p:attrNameLst>
                                          <p:attrName>ppt_y</p:attrName>
                                        </p:attrNameLst>
                                      </p:cBhvr>
                                      <p:tavLst>
                                        <p:tav tm="0">
                                          <p:val>
                                            <p:strVal val="1+#ppt_h/2"/>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600" fill="hold"/>
                                        <p:tgtEl>
                                          <p:spTgt spid="32"/>
                                        </p:tgtEl>
                                        <p:attrNameLst>
                                          <p:attrName>ppt_x</p:attrName>
                                        </p:attrNameLst>
                                      </p:cBhvr>
                                      <p:tavLst>
                                        <p:tav tm="0">
                                          <p:val>
                                            <p:strVal val="1+#ppt_w/2"/>
                                          </p:val>
                                        </p:tav>
                                        <p:tav tm="100000">
                                          <p:val>
                                            <p:strVal val="#ppt_x"/>
                                          </p:val>
                                        </p:tav>
                                      </p:tavLst>
                                    </p:anim>
                                    <p:anim calcmode="lin" valueType="num">
                                      <p:cBhvr additive="base">
                                        <p:cTn id="24" dur="600" fill="hold"/>
                                        <p:tgtEl>
                                          <p:spTgt spid="32"/>
                                        </p:tgtEl>
                                        <p:attrNameLst>
                                          <p:attrName>ppt_y</p:attrName>
                                        </p:attrNameLst>
                                      </p:cBhvr>
                                      <p:tavLst>
                                        <p:tav tm="0">
                                          <p:val>
                                            <p:strVal val="#ppt_y"/>
                                          </p:val>
                                        </p:tav>
                                        <p:tav tm="100000">
                                          <p:val>
                                            <p:strVal val="#ppt_y"/>
                                          </p:val>
                                        </p:tav>
                                      </p:tavLst>
                                    </p:anim>
                                  </p:childTnLst>
                                </p:cTn>
                              </p:par>
                            </p:childTnLst>
                          </p:cTn>
                        </p:par>
                        <p:par>
                          <p:cTn id="25" fill="hold">
                            <p:stCondLst>
                              <p:cond delay="600"/>
                            </p:stCondLst>
                            <p:childTnLst>
                              <p:par>
                                <p:cTn id="26" presetID="10"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750"/>
                                        <p:tgtEl>
                                          <p:spTgt spid="19"/>
                                        </p:tgtEl>
                                      </p:cBhvr>
                                    </p:animEffect>
                                  </p:childTnLst>
                                </p:cTn>
                              </p:par>
                            </p:childTnLst>
                          </p:cTn>
                        </p:par>
                        <p:par>
                          <p:cTn id="29" fill="hold">
                            <p:stCondLst>
                              <p:cond delay="1350"/>
                            </p:stCondLst>
                            <p:childTnLst>
                              <p:par>
                                <p:cTn id="30" presetID="10" presetClass="entr" presetSubtype="0" fill="hold" grpId="0" nodeType="afterEffect">
                                  <p:stCondLst>
                                    <p:cond delay="0"/>
                                  </p:stCondLst>
                                  <p:childTnLst>
                                    <p:set>
                                      <p:cBhvr>
                                        <p:cTn id="31" dur="1" fill="hold">
                                          <p:stCondLst>
                                            <p:cond delay="0"/>
                                          </p:stCondLst>
                                        </p:cTn>
                                        <p:tgtEl>
                                          <p:spTgt spid="20">
                                            <p:txEl>
                                              <p:pRg st="0" end="0"/>
                                            </p:txEl>
                                          </p:spTgt>
                                        </p:tgtEl>
                                        <p:attrNameLst>
                                          <p:attrName>style.visibility</p:attrName>
                                        </p:attrNameLst>
                                      </p:cBhvr>
                                      <p:to>
                                        <p:strVal val="visible"/>
                                      </p:to>
                                    </p:set>
                                    <p:animEffect transition="in" filter="fade">
                                      <p:cBhvr>
                                        <p:cTn id="32" dur="500"/>
                                        <p:tgtEl>
                                          <p:spTgt spid="20">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
                                            <p:txEl>
                                              <p:pRg st="1" end="1"/>
                                            </p:txEl>
                                          </p:spTgt>
                                        </p:tgtEl>
                                        <p:attrNameLst>
                                          <p:attrName>style.visibility</p:attrName>
                                        </p:attrNameLst>
                                      </p:cBhvr>
                                      <p:to>
                                        <p:strVal val="visible"/>
                                      </p:to>
                                    </p:set>
                                    <p:animEffect transition="in" filter="fade">
                                      <p:cBhvr>
                                        <p:cTn id="35" dur="500"/>
                                        <p:tgtEl>
                                          <p:spTgt spid="20">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0">
                                            <p:txEl>
                                              <p:pRg st="2" end="2"/>
                                            </p:txEl>
                                          </p:spTgt>
                                        </p:tgtEl>
                                        <p:attrNameLst>
                                          <p:attrName>style.visibility</p:attrName>
                                        </p:attrNameLst>
                                      </p:cBhvr>
                                      <p:to>
                                        <p:strVal val="visible"/>
                                      </p:to>
                                    </p:set>
                                    <p:animEffect transition="in" filter="fade">
                                      <p:cBhvr>
                                        <p:cTn id="38" dur="500"/>
                                        <p:tgtEl>
                                          <p:spTgt spid="20">
                                            <p:txEl>
                                              <p:pRg st="2" end="2"/>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42" name="Google Shape;113;p6">
            <a:extLst>
              <a:ext uri="{FF2B5EF4-FFF2-40B4-BE49-F238E27FC236}">
                <a16:creationId xmlns:a16="http://schemas.microsoft.com/office/drawing/2014/main" id="{CD52BF21-BBD2-4DB5-BDAF-9B4B0D5342B9}"/>
              </a:ext>
            </a:extLst>
          </p:cNvPr>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1;p16">
            <a:extLst>
              <a:ext uri="{FF2B5EF4-FFF2-40B4-BE49-F238E27FC236}">
                <a16:creationId xmlns:a16="http://schemas.microsoft.com/office/drawing/2014/main" id="{157C53CC-C284-4964-B01C-08DE7CAF8B32}"/>
              </a:ext>
            </a:extLst>
          </p:cNvPr>
          <p:cNvSpPr txBox="1">
            <a:spLocks noGrp="1"/>
          </p:cNvSpPr>
          <p:nvPr>
            <p:ph type="title" idx="4294967295"/>
          </p:nvPr>
        </p:nvSpPr>
        <p:spPr>
          <a:xfrm>
            <a:off x="457199" y="124878"/>
            <a:ext cx="5660571" cy="65091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b="1" dirty="0"/>
              <a:t>Major Challenges</a:t>
            </a:r>
          </a:p>
        </p:txBody>
      </p:sp>
      <p:sp>
        <p:nvSpPr>
          <p:cNvPr id="20" name="Google Shape;262;p16">
            <a:extLst>
              <a:ext uri="{FF2B5EF4-FFF2-40B4-BE49-F238E27FC236}">
                <a16:creationId xmlns:a16="http://schemas.microsoft.com/office/drawing/2014/main" id="{B32E922A-B7EA-481B-A315-17B3AE739DE4}"/>
              </a:ext>
            </a:extLst>
          </p:cNvPr>
          <p:cNvSpPr txBox="1">
            <a:spLocks noGrp="1"/>
          </p:cNvSpPr>
          <p:nvPr>
            <p:ph type="body" idx="4294967295"/>
          </p:nvPr>
        </p:nvSpPr>
        <p:spPr>
          <a:xfrm>
            <a:off x="457200" y="892630"/>
            <a:ext cx="5138700" cy="1879366"/>
          </a:xfrm>
          <a:prstGeom prst="rect">
            <a:avLst/>
          </a:prstGeom>
        </p:spPr>
        <p:txBody>
          <a:bodyPr spcFirstLastPara="1" wrap="square" lIns="91425" tIns="91425" rIns="91425" bIns="91425" anchor="t" anchorCtr="0">
            <a:noAutofit/>
          </a:bodyPr>
          <a:lstStyle/>
          <a:p>
            <a:r>
              <a:rPr lang="en-US" sz="1300" dirty="0"/>
              <a:t>Missing one team member</a:t>
            </a:r>
          </a:p>
          <a:p>
            <a:r>
              <a:rPr lang="en-US" sz="1300" dirty="0"/>
              <a:t>Transportation issues/difficulty getting to the campus</a:t>
            </a:r>
          </a:p>
          <a:p>
            <a:r>
              <a:rPr lang="en-US" sz="1300" dirty="0"/>
              <a:t>Two or three work-days were underutilized due to sickness</a:t>
            </a:r>
          </a:p>
          <a:p>
            <a:r>
              <a:rPr lang="en-US" sz="1300" dirty="0"/>
              <a:t>Time management</a:t>
            </a:r>
          </a:p>
          <a:p>
            <a:r>
              <a:rPr lang="en-US" sz="1300" dirty="0"/>
              <a:t>The robot course made troubleshooting code very slow. If you changed your code overnight, you’d have to come back to the course to test it again, resetting the robot’s position each time.</a:t>
            </a:r>
          </a:p>
        </p:txBody>
      </p:sp>
      <p:sp>
        <p:nvSpPr>
          <p:cNvPr id="13" name="Google Shape;261;p16">
            <a:extLst>
              <a:ext uri="{FF2B5EF4-FFF2-40B4-BE49-F238E27FC236}">
                <a16:creationId xmlns:a16="http://schemas.microsoft.com/office/drawing/2014/main" id="{E2423237-0821-4B9E-BE26-A73B72AE85B5}"/>
              </a:ext>
            </a:extLst>
          </p:cNvPr>
          <p:cNvSpPr txBox="1">
            <a:spLocks/>
          </p:cNvSpPr>
          <p:nvPr/>
        </p:nvSpPr>
        <p:spPr>
          <a:xfrm>
            <a:off x="457198" y="572253"/>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CA" sz="1200" b="1" dirty="0"/>
              <a:t>Largest obstacles we faced during this project</a:t>
            </a:r>
          </a:p>
        </p:txBody>
      </p:sp>
      <p:grpSp>
        <p:nvGrpSpPr>
          <p:cNvPr id="51" name="Group 50">
            <a:extLst>
              <a:ext uri="{FF2B5EF4-FFF2-40B4-BE49-F238E27FC236}">
                <a16:creationId xmlns:a16="http://schemas.microsoft.com/office/drawing/2014/main" id="{4987F281-C46B-4696-A3C8-B36995FACED1}"/>
              </a:ext>
            </a:extLst>
          </p:cNvPr>
          <p:cNvGrpSpPr/>
          <p:nvPr/>
        </p:nvGrpSpPr>
        <p:grpSpPr>
          <a:xfrm rot="21328022">
            <a:off x="6041571" y="-37657"/>
            <a:ext cx="3393081" cy="3661784"/>
            <a:chOff x="6117771" y="-37657"/>
            <a:chExt cx="3393081" cy="3661784"/>
          </a:xfrm>
        </p:grpSpPr>
        <p:pic>
          <p:nvPicPr>
            <p:cNvPr id="33" name="Picture 32">
              <a:extLst>
                <a:ext uri="{FF2B5EF4-FFF2-40B4-BE49-F238E27FC236}">
                  <a16:creationId xmlns:a16="http://schemas.microsoft.com/office/drawing/2014/main" id="{843B1D57-0B06-4A4C-B37D-1E5F86217979}"/>
                </a:ext>
              </a:extLst>
            </p:cNvPr>
            <p:cNvPicPr>
              <a:picLocks noChangeAspect="1"/>
            </p:cNvPicPr>
            <p:nvPr/>
          </p:nvPicPr>
          <p:blipFill>
            <a:blip r:embed="rId3"/>
            <a:stretch>
              <a:fillRect/>
            </a:stretch>
          </p:blipFill>
          <p:spPr>
            <a:xfrm rot="20775131">
              <a:off x="6440292" y="-37657"/>
              <a:ext cx="1123328" cy="1123328"/>
            </a:xfrm>
            <a:prstGeom prst="rect">
              <a:avLst/>
            </a:prstGeom>
          </p:spPr>
        </p:pic>
        <p:pic>
          <p:nvPicPr>
            <p:cNvPr id="34" name="Picture 33">
              <a:extLst>
                <a:ext uri="{FF2B5EF4-FFF2-40B4-BE49-F238E27FC236}">
                  <a16:creationId xmlns:a16="http://schemas.microsoft.com/office/drawing/2014/main" id="{59F77077-396E-4EEE-AD33-1779A4B77BC3}"/>
                </a:ext>
              </a:extLst>
            </p:cNvPr>
            <p:cNvPicPr>
              <a:picLocks noChangeAspect="1"/>
            </p:cNvPicPr>
            <p:nvPr/>
          </p:nvPicPr>
          <p:blipFill>
            <a:blip r:embed="rId4"/>
            <a:stretch>
              <a:fillRect/>
            </a:stretch>
          </p:blipFill>
          <p:spPr>
            <a:xfrm rot="9975131">
              <a:off x="6682064" y="1159692"/>
              <a:ext cx="1388560" cy="1388562"/>
            </a:xfrm>
            <a:prstGeom prst="rect">
              <a:avLst/>
            </a:prstGeom>
          </p:spPr>
        </p:pic>
        <p:pic>
          <p:nvPicPr>
            <p:cNvPr id="35" name="Picture 34">
              <a:extLst>
                <a:ext uri="{FF2B5EF4-FFF2-40B4-BE49-F238E27FC236}">
                  <a16:creationId xmlns:a16="http://schemas.microsoft.com/office/drawing/2014/main" id="{A03883D2-0FE5-4922-ABC4-416901675ECA}"/>
                </a:ext>
              </a:extLst>
            </p:cNvPr>
            <p:cNvPicPr>
              <a:picLocks noChangeAspect="1"/>
            </p:cNvPicPr>
            <p:nvPr/>
          </p:nvPicPr>
          <p:blipFill>
            <a:blip r:embed="rId5"/>
            <a:stretch>
              <a:fillRect/>
            </a:stretch>
          </p:blipFill>
          <p:spPr>
            <a:xfrm rot="20775131">
              <a:off x="8090994" y="2192350"/>
              <a:ext cx="940465" cy="940465"/>
            </a:xfrm>
            <a:prstGeom prst="rect">
              <a:avLst/>
            </a:prstGeom>
          </p:spPr>
        </p:pic>
        <p:pic>
          <p:nvPicPr>
            <p:cNvPr id="36" name="Picture 35">
              <a:extLst>
                <a:ext uri="{FF2B5EF4-FFF2-40B4-BE49-F238E27FC236}">
                  <a16:creationId xmlns:a16="http://schemas.microsoft.com/office/drawing/2014/main" id="{F8E3FE96-FF3C-47BB-8C70-CAEB39A1D18E}"/>
                </a:ext>
              </a:extLst>
            </p:cNvPr>
            <p:cNvPicPr>
              <a:picLocks noChangeAspect="1"/>
            </p:cNvPicPr>
            <p:nvPr/>
          </p:nvPicPr>
          <p:blipFill>
            <a:blip r:embed="rId6"/>
            <a:stretch>
              <a:fillRect/>
            </a:stretch>
          </p:blipFill>
          <p:spPr>
            <a:xfrm rot="20775131">
              <a:off x="6117771" y="2688020"/>
              <a:ext cx="936107" cy="936107"/>
            </a:xfrm>
            <a:prstGeom prst="rect">
              <a:avLst/>
            </a:prstGeom>
          </p:spPr>
        </p:pic>
        <p:pic>
          <p:nvPicPr>
            <p:cNvPr id="37" name="Picture 36">
              <a:extLst>
                <a:ext uri="{FF2B5EF4-FFF2-40B4-BE49-F238E27FC236}">
                  <a16:creationId xmlns:a16="http://schemas.microsoft.com/office/drawing/2014/main" id="{8AFA962B-4A7E-412C-87C3-D7F1AEE1BFC1}"/>
                </a:ext>
              </a:extLst>
            </p:cNvPr>
            <p:cNvPicPr>
              <a:picLocks noChangeAspect="1"/>
            </p:cNvPicPr>
            <p:nvPr userDrawn="1"/>
          </p:nvPicPr>
          <p:blipFill>
            <a:blip r:embed="rId7"/>
            <a:stretch>
              <a:fillRect/>
            </a:stretch>
          </p:blipFill>
          <p:spPr>
            <a:xfrm rot="271978">
              <a:off x="8082581" y="279961"/>
              <a:ext cx="1428271" cy="1428271"/>
            </a:xfrm>
            <a:prstGeom prst="rect">
              <a:avLst/>
            </a:prstGeom>
          </p:spPr>
        </p:pic>
      </p:grpSp>
      <p:pic>
        <p:nvPicPr>
          <p:cNvPr id="40" name="Picture 39">
            <a:extLst>
              <a:ext uri="{FF2B5EF4-FFF2-40B4-BE49-F238E27FC236}">
                <a16:creationId xmlns:a16="http://schemas.microsoft.com/office/drawing/2014/main" id="{180CF690-AE8F-42B6-90E0-7C2193085E6A}"/>
              </a:ext>
            </a:extLst>
          </p:cNvPr>
          <p:cNvPicPr>
            <a:picLocks noChangeAspect="1"/>
          </p:cNvPicPr>
          <p:nvPr/>
        </p:nvPicPr>
        <p:blipFill>
          <a:blip r:embed="rId8"/>
          <a:stretch>
            <a:fillRect/>
          </a:stretch>
        </p:blipFill>
        <p:spPr>
          <a:xfrm>
            <a:off x="6458355" y="4233838"/>
            <a:ext cx="1259401" cy="1259401"/>
          </a:xfrm>
          <a:prstGeom prst="rect">
            <a:avLst/>
          </a:prstGeom>
        </p:spPr>
      </p:pic>
      <p:grpSp>
        <p:nvGrpSpPr>
          <p:cNvPr id="49" name="Group 48">
            <a:extLst>
              <a:ext uri="{FF2B5EF4-FFF2-40B4-BE49-F238E27FC236}">
                <a16:creationId xmlns:a16="http://schemas.microsoft.com/office/drawing/2014/main" id="{15559176-B131-4EAD-B57D-8D6B6769CD53}"/>
              </a:ext>
            </a:extLst>
          </p:cNvPr>
          <p:cNvGrpSpPr/>
          <p:nvPr/>
        </p:nvGrpSpPr>
        <p:grpSpPr>
          <a:xfrm>
            <a:off x="7290810" y="3067631"/>
            <a:ext cx="1937920" cy="2219712"/>
            <a:chOff x="7313670" y="3068908"/>
            <a:chExt cx="1937920" cy="2219712"/>
          </a:xfrm>
        </p:grpSpPr>
        <p:pic>
          <p:nvPicPr>
            <p:cNvPr id="38" name="Picture 37">
              <a:extLst>
                <a:ext uri="{FF2B5EF4-FFF2-40B4-BE49-F238E27FC236}">
                  <a16:creationId xmlns:a16="http://schemas.microsoft.com/office/drawing/2014/main" id="{A9F03E11-1225-4AC4-9F9C-8BE37C4FCC08}"/>
                </a:ext>
              </a:extLst>
            </p:cNvPr>
            <p:cNvPicPr>
              <a:picLocks noChangeAspect="1"/>
            </p:cNvPicPr>
            <p:nvPr/>
          </p:nvPicPr>
          <p:blipFill>
            <a:blip r:embed="rId9"/>
            <a:stretch>
              <a:fillRect/>
            </a:stretch>
          </p:blipFill>
          <p:spPr>
            <a:xfrm>
              <a:off x="8122009" y="4159039"/>
              <a:ext cx="1129581" cy="1129581"/>
            </a:xfrm>
            <a:prstGeom prst="rect">
              <a:avLst/>
            </a:prstGeom>
          </p:spPr>
        </p:pic>
        <p:pic>
          <p:nvPicPr>
            <p:cNvPr id="41" name="Picture 40">
              <a:extLst>
                <a:ext uri="{FF2B5EF4-FFF2-40B4-BE49-F238E27FC236}">
                  <a16:creationId xmlns:a16="http://schemas.microsoft.com/office/drawing/2014/main" id="{7462ABEA-88FF-4CF0-BFA2-53EB53DA3D7E}"/>
                </a:ext>
              </a:extLst>
            </p:cNvPr>
            <p:cNvPicPr>
              <a:picLocks noChangeAspect="1"/>
            </p:cNvPicPr>
            <p:nvPr userDrawn="1"/>
          </p:nvPicPr>
          <p:blipFill>
            <a:blip r:embed="rId10"/>
            <a:stretch>
              <a:fillRect/>
            </a:stretch>
          </p:blipFill>
          <p:spPr>
            <a:xfrm>
              <a:off x="7313670" y="3068908"/>
              <a:ext cx="1082491" cy="1082491"/>
            </a:xfrm>
            <a:prstGeom prst="rect">
              <a:avLst/>
            </a:prstGeom>
          </p:spPr>
        </p:pic>
      </p:grpSp>
      <p:sp>
        <p:nvSpPr>
          <p:cNvPr id="52" name="Google Shape;261;p16">
            <a:extLst>
              <a:ext uri="{FF2B5EF4-FFF2-40B4-BE49-F238E27FC236}">
                <a16:creationId xmlns:a16="http://schemas.microsoft.com/office/drawing/2014/main" id="{F7712F89-E0D1-4167-A0D9-0CEAC9AA07E0}"/>
              </a:ext>
            </a:extLst>
          </p:cNvPr>
          <p:cNvSpPr txBox="1">
            <a:spLocks/>
          </p:cNvSpPr>
          <p:nvPr/>
        </p:nvSpPr>
        <p:spPr>
          <a:xfrm>
            <a:off x="457198" y="2771995"/>
            <a:ext cx="5291100" cy="4828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CA" sz="1200" b="1" dirty="0"/>
              <a:t>How to mitigate these challenges in the future</a:t>
            </a:r>
          </a:p>
        </p:txBody>
      </p:sp>
      <p:sp>
        <p:nvSpPr>
          <p:cNvPr id="53" name="Google Shape;262;p16">
            <a:extLst>
              <a:ext uri="{FF2B5EF4-FFF2-40B4-BE49-F238E27FC236}">
                <a16:creationId xmlns:a16="http://schemas.microsoft.com/office/drawing/2014/main" id="{6BD6F0F5-6D79-4001-A0DE-6258C4A81FF9}"/>
              </a:ext>
            </a:extLst>
          </p:cNvPr>
          <p:cNvSpPr txBox="1">
            <a:spLocks/>
          </p:cNvSpPr>
          <p:nvPr/>
        </p:nvSpPr>
        <p:spPr>
          <a:xfrm>
            <a:off x="457200" y="2891072"/>
            <a:ext cx="5138700" cy="20806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76200" indent="0">
              <a:buNone/>
            </a:pPr>
            <a:endParaRPr lang="en-US" sz="1300" dirty="0"/>
          </a:p>
          <a:p>
            <a:r>
              <a:rPr lang="en-US" sz="1300" dirty="0"/>
              <a:t>It may help to test each room of the course until completion, versus trying to run the whole course each time.</a:t>
            </a:r>
          </a:p>
          <a:p>
            <a:r>
              <a:rPr lang="en-US" sz="1300" dirty="0"/>
              <a:t>Set realistic completion goals  and make sure there’s ample time for review.</a:t>
            </a:r>
          </a:p>
          <a:p>
            <a:r>
              <a:rPr lang="en-US" sz="1300" dirty="0"/>
              <a:t>Set alarms/timers to keep track of how long we’ve been working on a project. Sometimes it’s easy to get carried away adding features, so being reminded of the time can help you prioritize.</a:t>
            </a:r>
          </a:p>
          <a:p>
            <a:endParaRPr lang="en-US" sz="1300" dirty="0"/>
          </a:p>
          <a:p>
            <a:endParaRPr lang="en-US" sz="1300" dirty="0"/>
          </a:p>
          <a:p>
            <a:endParaRPr lang="en-US" sz="1300" dirty="0"/>
          </a:p>
        </p:txBody>
      </p:sp>
    </p:spTree>
    <p:extLst>
      <p:ext uri="{BB962C8B-B14F-4D97-AF65-F5344CB8AC3E}">
        <p14:creationId xmlns:p14="http://schemas.microsoft.com/office/powerpoint/2010/main" val="17338949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1+#ppt_w/2"/>
                                          </p:val>
                                        </p:tav>
                                        <p:tav tm="100000">
                                          <p:val>
                                            <p:strVal val="#ppt_x"/>
                                          </p:val>
                                        </p:tav>
                                      </p:tavLst>
                                    </p:anim>
                                    <p:anim calcmode="lin" valueType="num">
                                      <p:cBhvr additive="base">
                                        <p:cTn id="12" dur="500" fill="hold"/>
                                        <p:tgtEl>
                                          <p:spTgt spid="49"/>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ppt_x"/>
                                          </p:val>
                                        </p:tav>
                                        <p:tav tm="100000">
                                          <p:val>
                                            <p:strVal val="#ppt_x"/>
                                          </p:val>
                                        </p:tav>
                                      </p:tavLst>
                                    </p:anim>
                                    <p:anim calcmode="lin" valueType="num">
                                      <p:cBhvr additive="base">
                                        <p:cTn id="16" dur="500" fill="hold"/>
                                        <p:tgtEl>
                                          <p:spTgt spid="40"/>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750"/>
                                        <p:tgtEl>
                                          <p:spTgt spid="19"/>
                                        </p:tgtEl>
                                      </p:cBhvr>
                                    </p:animEffect>
                                  </p:childTnLst>
                                </p:cTn>
                              </p:par>
                            </p:childTnLst>
                          </p:cTn>
                        </p:par>
                        <p:par>
                          <p:cTn id="21" fill="hold">
                            <p:stCondLst>
                              <p:cond delay="125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0">
                                            <p:txEl>
                                              <p:pRg st="0" end="0"/>
                                            </p:txEl>
                                          </p:spTgt>
                                        </p:tgtEl>
                                        <p:attrNameLst>
                                          <p:attrName>style.visibility</p:attrName>
                                        </p:attrNameLst>
                                      </p:cBhvr>
                                      <p:to>
                                        <p:strVal val="visible"/>
                                      </p:to>
                                    </p:set>
                                    <p:animEffect transition="in" filter="fade">
                                      <p:cBhvr>
                                        <p:cTn id="27" dur="500"/>
                                        <p:tgtEl>
                                          <p:spTgt spid="20">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0">
                                            <p:txEl>
                                              <p:pRg st="1" end="1"/>
                                            </p:txEl>
                                          </p:spTgt>
                                        </p:tgtEl>
                                        <p:attrNameLst>
                                          <p:attrName>style.visibility</p:attrName>
                                        </p:attrNameLst>
                                      </p:cBhvr>
                                      <p:to>
                                        <p:strVal val="visible"/>
                                      </p:to>
                                    </p:set>
                                    <p:animEffect transition="in" filter="fade">
                                      <p:cBhvr>
                                        <p:cTn id="30" dur="500"/>
                                        <p:tgtEl>
                                          <p:spTgt spid="20">
                                            <p:txEl>
                                              <p:pRg st="1" end="1"/>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xEl>
                                              <p:pRg st="2" end="2"/>
                                            </p:txEl>
                                          </p:spTgt>
                                        </p:tgtEl>
                                        <p:attrNameLst>
                                          <p:attrName>style.visibility</p:attrName>
                                        </p:attrNameLst>
                                      </p:cBhvr>
                                      <p:to>
                                        <p:strVal val="visible"/>
                                      </p:to>
                                    </p:set>
                                    <p:animEffect transition="in" filter="fade">
                                      <p:cBhvr>
                                        <p:cTn id="33" dur="500"/>
                                        <p:tgtEl>
                                          <p:spTgt spid="20">
                                            <p:txEl>
                                              <p:pRg st="2" end="2"/>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xEl>
                                              <p:pRg st="3" end="3"/>
                                            </p:txEl>
                                          </p:spTgt>
                                        </p:tgtEl>
                                        <p:attrNameLst>
                                          <p:attrName>style.visibility</p:attrName>
                                        </p:attrNameLst>
                                      </p:cBhvr>
                                      <p:to>
                                        <p:strVal val="visible"/>
                                      </p:to>
                                    </p:set>
                                    <p:animEffect transition="in" filter="fade">
                                      <p:cBhvr>
                                        <p:cTn id="36" dur="500"/>
                                        <p:tgtEl>
                                          <p:spTgt spid="20">
                                            <p:txEl>
                                              <p:pRg st="3" end="3"/>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
                                            <p:txEl>
                                              <p:pRg st="4" end="4"/>
                                            </p:txEl>
                                          </p:spTgt>
                                        </p:tgtEl>
                                        <p:attrNameLst>
                                          <p:attrName>style.visibility</p:attrName>
                                        </p:attrNameLst>
                                      </p:cBhvr>
                                      <p:to>
                                        <p:strVal val="visible"/>
                                      </p:to>
                                    </p:set>
                                    <p:animEffect transition="in" filter="fade">
                                      <p:cBhvr>
                                        <p:cTn id="39" dur="500"/>
                                        <p:tgtEl>
                                          <p:spTgt spid="20">
                                            <p:txEl>
                                              <p:pRg st="4" end="4"/>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fade">
                                      <p:cBhvr>
                                        <p:cTn id="4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bldP spid="13" grpId="0"/>
      <p:bldP spid="52" grpId="0"/>
      <p:bldP spid="53" grpId="0"/>
    </p:bldLst>
  </p:timing>
</p:sld>
</file>

<file path=ppt/theme/theme1.xml><?xml version="1.0" encoding="utf-8"?>
<a:theme xmlns:a="http://schemas.openxmlformats.org/drawingml/2006/main" name="Roderigo template">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A6967207E0CDE4DA215B928A121645D" ma:contentTypeVersion="8" ma:contentTypeDescription="Create a new document." ma:contentTypeScope="" ma:versionID="f39fffab72134239396b43dc12b24816">
  <xsd:schema xmlns:xsd="http://www.w3.org/2001/XMLSchema" xmlns:xs="http://www.w3.org/2001/XMLSchema" xmlns:p="http://schemas.microsoft.com/office/2006/metadata/properties" xmlns:ns2="345710e3-6c10-4db1-a206-37f4ac9d6984" targetNamespace="http://schemas.microsoft.com/office/2006/metadata/properties" ma:root="true" ma:fieldsID="7ad63f81393d5630eff45d316cf8ac31" ns2:_="">
    <xsd:import namespace="345710e3-6c10-4db1-a206-37f4ac9d698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5710e3-6c10-4db1-a206-37f4ac9d698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EDA13E-6AFD-42E5-86E6-2DB3F5342B17}">
  <ds:schemaRefs>
    <ds:schemaRef ds:uri="http://purl.org/dc/dcmitype/"/>
    <ds:schemaRef ds:uri="345710e3-6c10-4db1-a206-37f4ac9d6984"/>
    <ds:schemaRef ds:uri="http://purl.org/dc/elements/1.1/"/>
    <ds:schemaRef ds:uri="http://schemas.microsoft.com/office/infopath/2007/PartnerControls"/>
    <ds:schemaRef ds:uri="http://schemas.openxmlformats.org/package/2006/metadata/core-properties"/>
    <ds:schemaRef ds:uri="http://schemas.microsoft.com/office/2006/documentManagement/types"/>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FE38E991-D2CA-4725-A81E-42BA47697B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5710e3-6c10-4db1-a206-37f4ac9d69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F65D928-25A5-4CAA-A3D7-E3A1643BF4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6398</TotalTime>
  <Words>362</Words>
  <Application>Microsoft Office PowerPoint</Application>
  <PresentationFormat>On-screen Show (16:9)</PresentationFormat>
  <Paragraphs>34</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Barlow Light</vt:lpstr>
      <vt:lpstr>Calibri</vt:lpstr>
      <vt:lpstr>Arial</vt:lpstr>
      <vt:lpstr>Miriam Libre</vt:lpstr>
      <vt:lpstr>Barlow</vt:lpstr>
      <vt:lpstr>Roderigo template</vt:lpstr>
      <vt:lpstr>PowerPoint Presentation</vt:lpstr>
      <vt:lpstr>Makenzie Roberts</vt:lpstr>
      <vt:lpstr> Project Management  Strategy</vt:lpstr>
      <vt:lpstr>Major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Kenzi</dc:creator>
  <cp:lastModifiedBy>Makenzie	Roberts</cp:lastModifiedBy>
  <cp:revision>7</cp:revision>
  <dcterms:modified xsi:type="dcterms:W3CDTF">2022-04-22T03:27:12Z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0x010100FA6967207E0CDE4DA215B928A121645D</vt:lpwstr>
  </property>
</Properties>
</file>